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3FF"/>
    <a:srgbClr val="4FD5E7"/>
    <a:srgbClr val="AD4F0F"/>
    <a:srgbClr val="B48900"/>
    <a:srgbClr val="5E5A5A"/>
    <a:srgbClr val="BB7F27"/>
    <a:srgbClr val="E5BD83"/>
    <a:srgbClr val="7FBA30"/>
    <a:srgbClr val="1CBCD2"/>
    <a:srgbClr val="A5D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B39049-EB5D-488C-BC45-092C9BDFE396}" v="6" dt="2024-05-30T15:12:23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3B84A-A469-F921-F271-AF0AD5C00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E8BF2-7528-2BCD-D610-0E3262797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205C9-6DF4-3100-BF03-3E66F8FD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AE4A3-17CA-2092-3340-8C58ACBB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A06A-532B-F316-CFDC-BC8732A3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2C243-357A-D4C4-C21F-92477222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0E7A4E-C82B-B19C-A0E6-7F33B760A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F92B5-C99F-8EE5-1CC7-0596DBBF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B7878-1BBA-2F65-DE27-ECC3D468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D750D-D7D9-BA9D-BB63-2DC7D771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1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E04FC-0462-E5C3-8981-C9C1CC69C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ADF861-6F3B-59AF-848A-12510A85F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0335C-DC6F-CA8D-E926-8059D3638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9422F-0383-D66B-FD6D-311646DC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F0185-A321-4BB2-3B92-918B4A95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6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B63C4-DE1C-E681-82FD-FD4322DE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B7FEA-84F2-B642-3744-72BAAAA90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C3B63-AD28-A992-06D4-0ECE5B10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28950-AA81-C163-7F9D-9D7A3D62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B3208-B517-D711-88F7-167A4F35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9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337D2-21AF-3B39-C6AD-CC3AF998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46FF8-FF62-1431-D5D2-F23D7CAF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50FE7-91A1-2F9D-E691-66175639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C2D2F-DF44-B66B-EF09-11A943AA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C597D-F79B-F12D-07B2-33A86726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6AA6-6260-56C7-1365-D1AC163C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E4E03-B8D4-A8FB-C7C5-540124224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114D46-76B5-4EFA-A857-BC32C2FEF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4CFE26-6AB9-7A34-5EFD-83A415E50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C4EC9-A955-938B-E090-A533C127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4199D-E543-3163-1925-5618D6A6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E80F-9B7E-6CCD-6F0C-82EA9BD3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290A3-EF4C-F66E-B151-BC9D4766D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920715-47C6-3298-02D7-88FB27A17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8F046E-6AF2-0C06-0FF4-2714D4650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D8CA82-8FB5-2D66-DD70-A784870F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CA6407-C20E-2B81-B7B8-2BBDC6C8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455A05-17F6-EDBE-C93D-71793F60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961E90-460E-3D4D-80B6-16EC273C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25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C6C7F-8859-FF10-B0F5-F8F06A83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64A6C8-C521-411C-7913-D1E77ED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39EEC1-31B0-5F4F-11D5-64F28A902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5DB940-46D0-1369-8F5C-EDC3B148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6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3F1640-4139-259F-A17E-3BBBD044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0A9103-DF62-7651-D6D0-A2FD6FC2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C3963-19F0-D6F1-C627-BCF149BC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3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0764-1C5F-CC82-FC73-2E661B9B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B70570-27A1-27A0-8E1C-453B4262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A99BE6-C417-9F6C-2AAE-926D099F0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2C613-4713-F078-B090-8A6333FE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59912-FF9D-1727-00ED-7CA0AB8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E715A-3C84-B7AF-E23E-60AAAB16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97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84F77-F0CB-B03F-6959-64C812E6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40319F-0B69-6C91-0D73-E233BA49D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9B765-418A-F6D1-2D98-C72702A48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FF3AB7-F67B-9440-0EFB-4CAD4271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711171-8AED-B063-E786-24CB95FC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C7F99-11F1-1C91-8DE2-B2055C27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3A517D-5C94-E120-C6C8-CEFCFE47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B775C-760A-FFBC-49AF-383462DF4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F24CE-6D34-1E49-B262-11C92ECDD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701FE-7F0A-4924-B728-A185033C3551}" type="datetimeFigureOut">
              <a:rPr lang="ko-KR" altLang="en-US" smtClean="0"/>
              <a:t>2024-05-30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B3B55C-8414-68E2-0E41-DA0BF8D26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33358-EF43-5E80-06F7-75EA8A887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3444D-F3D4-4677-BDD6-A22976467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g"/><Relationship Id="rId7" Type="http://schemas.openxmlformats.org/officeDocument/2006/relationships/image" Target="../media/image14.pn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8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E41829-FCA7-60E8-44F5-203616C77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2A47A4-BFAC-BCDE-5D1A-C05A1E98CB9F}"/>
              </a:ext>
            </a:extLst>
          </p:cNvPr>
          <p:cNvSpPr/>
          <p:nvPr/>
        </p:nvSpPr>
        <p:spPr>
          <a:xfrm>
            <a:off x="0" y="0"/>
            <a:ext cx="12192000" cy="1198617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CCF94BB-AC8B-9C4A-D35F-74ABEA86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" y="-24065"/>
            <a:ext cx="3140006" cy="105369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BE7878-7143-D6D7-EAC0-5C77C0747E67}"/>
              </a:ext>
            </a:extLst>
          </p:cNvPr>
          <p:cNvGrpSpPr/>
          <p:nvPr/>
        </p:nvGrpSpPr>
        <p:grpSpPr>
          <a:xfrm>
            <a:off x="6273059" y="1324598"/>
            <a:ext cx="6344600" cy="5407421"/>
            <a:chOff x="7590440" y="1545127"/>
            <a:chExt cx="5342325" cy="4553195"/>
          </a:xfrm>
        </p:grpSpPr>
        <p:pic>
          <p:nvPicPr>
            <p:cNvPr id="17" name="그림 16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D9446A87-C2F7-ADCE-DFE2-96D37BCE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440" y="5532582"/>
              <a:ext cx="5019048" cy="454890"/>
            </a:xfrm>
            <a:prstGeom prst="rect">
              <a:avLst/>
            </a:prstGeom>
            <a:noFill/>
          </p:spPr>
        </p:pic>
        <p:pic>
          <p:nvPicPr>
            <p:cNvPr id="15" name="그림 14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C1DAD2EB-77E1-A159-8A12-45723E63E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717" y="1545127"/>
              <a:ext cx="5019048" cy="45142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그림 17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CD551F7C-54FE-935B-0D84-1092A002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131" y="1584036"/>
              <a:ext cx="5019048" cy="451428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AFC2FBD-AD11-0209-AF4B-EC71CDD2B63A}"/>
              </a:ext>
            </a:extLst>
          </p:cNvPr>
          <p:cNvSpPr txBox="1"/>
          <p:nvPr/>
        </p:nvSpPr>
        <p:spPr>
          <a:xfrm>
            <a:off x="684166" y="5038965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300" dirty="0">
                <a:solidFill>
                  <a:srgbClr val="09B3FF"/>
                </a:solidFill>
                <a:latin typeface="Abadi" panose="020B0604020104020204" pitchFamily="34" charset="0"/>
              </a:rPr>
              <a:t>“TEAM</a:t>
            </a:r>
            <a:r>
              <a:rPr lang="ko-KR" altLang="en-US" b="1" spc="300" dirty="0">
                <a:solidFill>
                  <a:srgbClr val="09B3FF"/>
                </a:solidFill>
                <a:latin typeface="Abadi" panose="020B0604020104020204" pitchFamily="34" charset="0"/>
              </a:rPr>
              <a:t> </a:t>
            </a:r>
            <a:r>
              <a:rPr lang="en-US" altLang="ko-KR" b="1" spc="300" dirty="0">
                <a:solidFill>
                  <a:srgbClr val="09B3FF"/>
                </a:solidFill>
                <a:latin typeface="Abadi" panose="020B0604020104020204" pitchFamily="34" charset="0"/>
              </a:rPr>
              <a:t>:</a:t>
            </a:r>
            <a:r>
              <a:rPr lang="ko-KR" altLang="en-US" b="1" spc="300" dirty="0">
                <a:solidFill>
                  <a:srgbClr val="09B3FF"/>
                </a:solidFill>
                <a:latin typeface="Abadi" panose="020B0604020104020204" pitchFamily="34" charset="0"/>
              </a:rPr>
              <a:t> </a:t>
            </a:r>
            <a:r>
              <a:rPr lang="en-US" altLang="ko-KR" b="1" spc="300" dirty="0">
                <a:solidFill>
                  <a:srgbClr val="09B3FF"/>
                </a:solidFill>
                <a:latin typeface="Abadi" panose="020B0604020104020204" pitchFamily="34" charset="0"/>
              </a:rPr>
              <a:t>RECS_J”</a:t>
            </a:r>
            <a:endParaRPr lang="ko-KR" altLang="en-US" b="1" spc="300" dirty="0">
              <a:solidFill>
                <a:srgbClr val="09B3FF"/>
              </a:solidFill>
              <a:latin typeface="Abadi" panose="020B06040201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600112-BFBD-4760-F422-B41D162F7117}"/>
              </a:ext>
            </a:extLst>
          </p:cNvPr>
          <p:cNvSpPr txBox="1"/>
          <p:nvPr/>
        </p:nvSpPr>
        <p:spPr>
          <a:xfrm>
            <a:off x="684166" y="3012063"/>
            <a:ext cx="5501134" cy="58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dirty="0">
                <a:solidFill>
                  <a:srgbClr val="858EA7"/>
                </a:solidFill>
              </a:rPr>
              <a:t>로봇 부품*제품을 활용하여 </a:t>
            </a:r>
            <a:r>
              <a:rPr lang="en-US" altLang="ko-KR" sz="1200" dirty="0">
                <a:solidFill>
                  <a:srgbClr val="858EA7"/>
                </a:solidFill>
              </a:rPr>
              <a:t>4</a:t>
            </a:r>
            <a:r>
              <a:rPr lang="ko-KR" altLang="en-US" sz="1200" dirty="0">
                <a:solidFill>
                  <a:srgbClr val="858EA7"/>
                </a:solidFill>
              </a:rPr>
              <a:t>차 산업혁명 시대에 필요한 </a:t>
            </a:r>
            <a:r>
              <a:rPr lang="ko-KR" altLang="en-US" sz="1200" dirty="0" err="1">
                <a:solidFill>
                  <a:srgbClr val="858EA7"/>
                </a:solidFill>
              </a:rPr>
              <a:t>수요처</a:t>
            </a:r>
            <a:r>
              <a:rPr lang="ko-KR" altLang="en-US" sz="1200" dirty="0">
                <a:solidFill>
                  <a:srgbClr val="858EA7"/>
                </a:solidFill>
              </a:rPr>
              <a:t> 서비스 개발</a:t>
            </a:r>
            <a:r>
              <a:rPr lang="en-US" altLang="ko-KR" sz="1200" dirty="0">
                <a:solidFill>
                  <a:srgbClr val="858EA7"/>
                </a:solidFill>
              </a:rPr>
              <a:t>, </a:t>
            </a:r>
            <a:r>
              <a:rPr lang="ko-KR" altLang="en-US" sz="1200" dirty="0">
                <a:solidFill>
                  <a:srgbClr val="858EA7"/>
                </a:solidFill>
              </a:rPr>
              <a:t>사업화 아이디어 발굴을 위한 </a:t>
            </a:r>
            <a:r>
              <a:rPr lang="en-US" altLang="ko-KR" sz="1200" dirty="0">
                <a:solidFill>
                  <a:srgbClr val="858EA7"/>
                </a:solidFill>
              </a:rPr>
              <a:t>[R-BIZ(Robot-Business, Idea, Zest) Challenge]</a:t>
            </a:r>
            <a:endParaRPr lang="ko-KR" altLang="en-US" sz="1200" b="1" dirty="0">
              <a:solidFill>
                <a:srgbClr val="858EA7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72A1DF-99CE-8881-305E-D2CD8A8DBAFC}"/>
              </a:ext>
            </a:extLst>
          </p:cNvPr>
          <p:cNvCxnSpPr>
            <a:cxnSpLocks/>
          </p:cNvCxnSpPr>
          <p:nvPr/>
        </p:nvCxnSpPr>
        <p:spPr>
          <a:xfrm flipH="1">
            <a:off x="0" y="1027165"/>
            <a:ext cx="12192000" cy="0"/>
          </a:xfrm>
          <a:prstGeom prst="line">
            <a:avLst/>
          </a:prstGeom>
          <a:ln>
            <a:solidFill>
              <a:schemeClr val="accent3">
                <a:alpha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9C1413-0650-B782-3561-DD261F183D56}"/>
              </a:ext>
            </a:extLst>
          </p:cNvPr>
          <p:cNvSpPr txBox="1"/>
          <p:nvPr/>
        </p:nvSpPr>
        <p:spPr>
          <a:xfrm>
            <a:off x="684166" y="1380847"/>
            <a:ext cx="6230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2023 </a:t>
            </a:r>
            <a:b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R-BIZ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(Robot-Business, Idea, Zest) </a:t>
            </a:r>
            <a:b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Challenge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89B6CB-3AE8-92DB-6AC9-A168C97CB744}"/>
              </a:ext>
            </a:extLst>
          </p:cNvPr>
          <p:cNvSpPr txBox="1"/>
          <p:nvPr/>
        </p:nvSpPr>
        <p:spPr>
          <a:xfrm>
            <a:off x="8707364" y="148806"/>
            <a:ext cx="348463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2023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로봇사업화 아이디어 경진대회</a:t>
            </a:r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제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회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R-BIZ Challenge </a:t>
            </a:r>
            <a:endParaRPr lang="ko-KR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C448E-C146-790F-0969-4FD3036EFC6B}"/>
              </a:ext>
            </a:extLst>
          </p:cNvPr>
          <p:cNvSpPr txBox="1"/>
          <p:nvPr/>
        </p:nvSpPr>
        <p:spPr>
          <a:xfrm>
            <a:off x="684166" y="5336746"/>
            <a:ext cx="535305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B4B9C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장민우</a:t>
            </a:r>
            <a:r>
              <a:rPr lang="en-US" altLang="ko-KR" sz="1200" dirty="0">
                <a:solidFill>
                  <a:srgbClr val="B4B9C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dirty="0">
                <a:solidFill>
                  <a:srgbClr val="B4B9C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팀장</a:t>
            </a:r>
            <a:r>
              <a:rPr lang="en-US" altLang="ko-KR" sz="1200" dirty="0">
                <a:solidFill>
                  <a:srgbClr val="B4B9C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     </a:t>
            </a:r>
            <a:r>
              <a:rPr lang="ko-KR" altLang="en-US" sz="1200" dirty="0">
                <a:solidFill>
                  <a:srgbClr val="B4B9C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박상민     신대희     이동섭     장수현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8A100-518D-DD56-F4CA-76446B9831B2}"/>
              </a:ext>
            </a:extLst>
          </p:cNvPr>
          <p:cNvSpPr txBox="1"/>
          <p:nvPr/>
        </p:nvSpPr>
        <p:spPr>
          <a:xfrm>
            <a:off x="684166" y="4207903"/>
            <a:ext cx="66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“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영상 기반 물류 정렬 적재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이송ㆍ하차</a:t>
            </a:r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</a:t>
            </a:r>
            <a:r>
              <a:rPr lang="en-US" altLang="ko-KR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28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E41829-FCA7-60E8-44F5-203616C77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5B4C35-2259-E927-3CF1-9A3C631BBA87}"/>
              </a:ext>
            </a:extLst>
          </p:cNvPr>
          <p:cNvGrpSpPr/>
          <p:nvPr/>
        </p:nvGrpSpPr>
        <p:grpSpPr>
          <a:xfrm>
            <a:off x="621816" y="548368"/>
            <a:ext cx="8125492" cy="6111858"/>
            <a:chOff x="10534338" y="2481184"/>
            <a:chExt cx="6196743" cy="46610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219892-7304-6852-6BF2-BBF1688F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72" y="2481184"/>
              <a:ext cx="6150509" cy="4612881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4CE6525-7554-E251-F784-6061FC300E2C}"/>
                </a:ext>
              </a:extLst>
            </p:cNvPr>
            <p:cNvGrpSpPr/>
            <p:nvPr/>
          </p:nvGrpSpPr>
          <p:grpSpPr>
            <a:xfrm>
              <a:off x="10534338" y="2516544"/>
              <a:ext cx="6167634" cy="4625726"/>
              <a:chOff x="5709445" y="1160683"/>
              <a:chExt cx="9144000" cy="6858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80B1DA3-00D9-25C3-EA4E-52A62AED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445" y="1160683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9" name="직사각형 5">
                <a:extLst>
                  <a:ext uri="{FF2B5EF4-FFF2-40B4-BE49-F238E27FC236}">
                    <a16:creationId xmlns:a16="http://schemas.microsoft.com/office/drawing/2014/main" id="{D69C9945-C70D-B06C-C744-61540F82ABB9}"/>
                  </a:ext>
                </a:extLst>
              </p:cNvPr>
              <p:cNvSpPr/>
              <p:nvPr/>
            </p:nvSpPr>
            <p:spPr>
              <a:xfrm>
                <a:off x="9583193" y="4119744"/>
                <a:ext cx="2455069" cy="222170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5069" h="2221706">
                    <a:moveTo>
                      <a:pt x="0" y="1002507"/>
                    </a:moveTo>
                    <a:lnTo>
                      <a:pt x="2455069" y="0"/>
                    </a:lnTo>
                    <a:lnTo>
                      <a:pt x="2314574" y="995361"/>
                    </a:lnTo>
                    <a:lnTo>
                      <a:pt x="35719" y="2221706"/>
                    </a:lnTo>
                    <a:cubicBezTo>
                      <a:pt x="34925" y="1917700"/>
                      <a:pt x="794" y="1306513"/>
                      <a:pt x="0" y="10025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5">
                <a:extLst>
                  <a:ext uri="{FF2B5EF4-FFF2-40B4-BE49-F238E27FC236}">
                    <a16:creationId xmlns:a16="http://schemas.microsoft.com/office/drawing/2014/main" id="{AB6421D7-0030-9EB4-FE9E-FED442DF0981}"/>
                  </a:ext>
                </a:extLst>
              </p:cNvPr>
              <p:cNvSpPr/>
              <p:nvPr/>
            </p:nvSpPr>
            <p:spPr>
              <a:xfrm>
                <a:off x="9544051" y="3581982"/>
                <a:ext cx="2477629" cy="119935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09006"/>
                  <a:gd name="connsiteX1" fmla="*/ 2455069 w 2455069"/>
                  <a:gd name="connsiteY1" fmla="*/ 0 h 2209006"/>
                  <a:gd name="connsiteX2" fmla="*/ 2314574 w 2455069"/>
                  <a:gd name="connsiteY2" fmla="*/ 995361 h 2209006"/>
                  <a:gd name="connsiteX3" fmla="*/ 29369 w 2455069"/>
                  <a:gd name="connsiteY3" fmla="*/ 2209006 h 2209006"/>
                  <a:gd name="connsiteX4" fmla="*/ 0 w 2455069"/>
                  <a:gd name="connsiteY4" fmla="*/ 1002507 h 2209006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2314574 w 2455069"/>
                  <a:gd name="connsiteY2" fmla="*/ 9953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1676399 w 2455069"/>
                  <a:gd name="connsiteY2" fmla="*/ 15541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1676399"/>
                  <a:gd name="connsiteY0" fmla="*/ 0 h 1228724"/>
                  <a:gd name="connsiteX1" fmla="*/ 480219 w 1676399"/>
                  <a:gd name="connsiteY1" fmla="*/ 103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8619 w 1676399"/>
                  <a:gd name="connsiteY1" fmla="*/ 2135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2269 w 1676399"/>
                  <a:gd name="connsiteY1" fmla="*/ 2936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2076449"/>
                  <a:gd name="connsiteY0" fmla="*/ 208757 h 1199356"/>
                  <a:gd name="connsiteX1" fmla="*/ 772319 w 2076449"/>
                  <a:gd name="connsiteY1" fmla="*/ 0 h 1199356"/>
                  <a:gd name="connsiteX2" fmla="*/ 2076449 w 2076449"/>
                  <a:gd name="connsiteY2" fmla="*/ 522286 h 1199356"/>
                  <a:gd name="connsiteX3" fmla="*/ 438944 w 2076449"/>
                  <a:gd name="connsiteY3" fmla="*/ 1199356 h 1199356"/>
                  <a:gd name="connsiteX4" fmla="*/ 0 w 2076449"/>
                  <a:gd name="connsiteY4" fmla="*/ 208757 h 1199356"/>
                  <a:gd name="connsiteX0" fmla="*/ 27509 w 2103958"/>
                  <a:gd name="connsiteY0" fmla="*/ 208757 h 1199356"/>
                  <a:gd name="connsiteX1" fmla="*/ 799828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509 w 2103958"/>
                  <a:gd name="connsiteY0" fmla="*/ 208757 h 1199356"/>
                  <a:gd name="connsiteX1" fmla="*/ 803003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634 w 2100908"/>
                  <a:gd name="connsiteY0" fmla="*/ 234157 h 1199356"/>
                  <a:gd name="connsiteX1" fmla="*/ 799953 w 2100908"/>
                  <a:gd name="connsiteY1" fmla="*/ 0 h 1199356"/>
                  <a:gd name="connsiteX2" fmla="*/ 2100908 w 2100908"/>
                  <a:gd name="connsiteY2" fmla="*/ 522286 h 1199356"/>
                  <a:gd name="connsiteX3" fmla="*/ 463403 w 2100908"/>
                  <a:gd name="connsiteY3" fmla="*/ 1199356 h 1199356"/>
                  <a:gd name="connsiteX4" fmla="*/ 27634 w 2100908"/>
                  <a:gd name="connsiteY4" fmla="*/ 234157 h 1199356"/>
                  <a:gd name="connsiteX0" fmla="*/ 27144 w 2113118"/>
                  <a:gd name="connsiteY0" fmla="*/ 218282 h 1199356"/>
                  <a:gd name="connsiteX1" fmla="*/ 812163 w 2113118"/>
                  <a:gd name="connsiteY1" fmla="*/ 0 h 1199356"/>
                  <a:gd name="connsiteX2" fmla="*/ 2113118 w 2113118"/>
                  <a:gd name="connsiteY2" fmla="*/ 522286 h 1199356"/>
                  <a:gd name="connsiteX3" fmla="*/ 475613 w 2113118"/>
                  <a:gd name="connsiteY3" fmla="*/ 1199356 h 1199356"/>
                  <a:gd name="connsiteX4" fmla="*/ 27144 w 2113118"/>
                  <a:gd name="connsiteY4" fmla="*/ 218282 h 1199356"/>
                  <a:gd name="connsiteX0" fmla="*/ 0 w 2085974"/>
                  <a:gd name="connsiteY0" fmla="*/ 218282 h 1199356"/>
                  <a:gd name="connsiteX1" fmla="*/ 785019 w 2085974"/>
                  <a:gd name="connsiteY1" fmla="*/ 0 h 1199356"/>
                  <a:gd name="connsiteX2" fmla="*/ 2085974 w 2085974"/>
                  <a:gd name="connsiteY2" fmla="*/ 522286 h 1199356"/>
                  <a:gd name="connsiteX3" fmla="*/ 448469 w 2085974"/>
                  <a:gd name="connsiteY3" fmla="*/ 1199356 h 1199356"/>
                  <a:gd name="connsiteX4" fmla="*/ 0 w 2085974"/>
                  <a:gd name="connsiteY4" fmla="*/ 218282 h 1199356"/>
                  <a:gd name="connsiteX0" fmla="*/ 44457 w 2130431"/>
                  <a:gd name="connsiteY0" fmla="*/ 218282 h 1199356"/>
                  <a:gd name="connsiteX1" fmla="*/ 829476 w 2130431"/>
                  <a:gd name="connsiteY1" fmla="*/ 0 h 1199356"/>
                  <a:gd name="connsiteX2" fmla="*/ 2130431 w 2130431"/>
                  <a:gd name="connsiteY2" fmla="*/ 522286 h 1199356"/>
                  <a:gd name="connsiteX3" fmla="*/ 492926 w 2130431"/>
                  <a:gd name="connsiteY3" fmla="*/ 1199356 h 1199356"/>
                  <a:gd name="connsiteX4" fmla="*/ 44457 w 2130431"/>
                  <a:gd name="connsiteY4" fmla="*/ 218282 h 1199356"/>
                  <a:gd name="connsiteX0" fmla="*/ 44457 w 2130431"/>
                  <a:gd name="connsiteY0" fmla="*/ 218282 h 1199356"/>
                  <a:gd name="connsiteX1" fmla="*/ 40151 w 2130431"/>
                  <a:gd name="connsiteY1" fmla="*/ 202618 h 1199356"/>
                  <a:gd name="connsiteX2" fmla="*/ 829476 w 2130431"/>
                  <a:gd name="connsiteY2" fmla="*/ 0 h 1199356"/>
                  <a:gd name="connsiteX3" fmla="*/ 2130431 w 2130431"/>
                  <a:gd name="connsiteY3" fmla="*/ 522286 h 1199356"/>
                  <a:gd name="connsiteX4" fmla="*/ 492926 w 2130431"/>
                  <a:gd name="connsiteY4" fmla="*/ 1199356 h 1199356"/>
                  <a:gd name="connsiteX5" fmla="*/ 44457 w 2130431"/>
                  <a:gd name="connsiteY5" fmla="*/ 218282 h 1199356"/>
                  <a:gd name="connsiteX0" fmla="*/ 38098 w 2139947"/>
                  <a:gd name="connsiteY0" fmla="*/ 399257 h 1199356"/>
                  <a:gd name="connsiteX1" fmla="*/ 49667 w 2139947"/>
                  <a:gd name="connsiteY1" fmla="*/ 20261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78242 w 2139947"/>
                  <a:gd name="connsiteY1" fmla="*/ 24706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52842 w 2139947"/>
                  <a:gd name="connsiteY1" fmla="*/ 224843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90031 w 2087105"/>
                  <a:gd name="connsiteY0" fmla="*/ 6913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90031 w 2087105"/>
                  <a:gd name="connsiteY5" fmla="*/ 691357 h 1199356"/>
                  <a:gd name="connsiteX0" fmla="*/ 185281 w 2087105"/>
                  <a:gd name="connsiteY0" fmla="*/ 8310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85281 w 2087105"/>
                  <a:gd name="connsiteY5" fmla="*/ 83105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57150 w 2087105"/>
                  <a:gd name="connsiteY1" fmla="*/ 93604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66675 w 2087105"/>
                  <a:gd name="connsiteY1" fmla="*/ 8026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127000 w 2087105"/>
                  <a:gd name="connsiteY1" fmla="*/ 8630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73025 w 2087105"/>
                  <a:gd name="connsiteY1" fmla="*/ 8884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65126 w 2097125"/>
                  <a:gd name="connsiteY0" fmla="*/ 948532 h 1199356"/>
                  <a:gd name="connsiteX1" fmla="*/ 83045 w 2097125"/>
                  <a:gd name="connsiteY1" fmla="*/ 888418 h 1199356"/>
                  <a:gd name="connsiteX2" fmla="*/ 10020 w 2097125"/>
                  <a:gd name="connsiteY2" fmla="*/ 224843 h 1199356"/>
                  <a:gd name="connsiteX3" fmla="*/ 796170 w 2097125"/>
                  <a:gd name="connsiteY3" fmla="*/ 0 h 1199356"/>
                  <a:gd name="connsiteX4" fmla="*/ 2097125 w 2097125"/>
                  <a:gd name="connsiteY4" fmla="*/ 522286 h 1199356"/>
                  <a:gd name="connsiteX5" fmla="*/ 459620 w 2097125"/>
                  <a:gd name="connsiteY5" fmla="*/ 1199356 h 1199356"/>
                  <a:gd name="connsiteX6" fmla="*/ 65126 w 2097125"/>
                  <a:gd name="connsiteY6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62568 w 2494567"/>
                  <a:gd name="connsiteY0" fmla="*/ 948532 h 1199356"/>
                  <a:gd name="connsiteX1" fmla="*/ 470962 w 2494567"/>
                  <a:gd name="connsiteY1" fmla="*/ 888418 h 1199356"/>
                  <a:gd name="connsiteX2" fmla="*/ 23287 w 2494567"/>
                  <a:gd name="connsiteY2" fmla="*/ 624893 h 1199356"/>
                  <a:gd name="connsiteX3" fmla="*/ 99488 w 2494567"/>
                  <a:gd name="connsiteY3" fmla="*/ 482018 h 1199356"/>
                  <a:gd name="connsiteX4" fmla="*/ 407462 w 2494567"/>
                  <a:gd name="connsiteY4" fmla="*/ 224843 h 1199356"/>
                  <a:gd name="connsiteX5" fmla="*/ 1193612 w 2494567"/>
                  <a:gd name="connsiteY5" fmla="*/ 0 h 1199356"/>
                  <a:gd name="connsiteX6" fmla="*/ 2494567 w 2494567"/>
                  <a:gd name="connsiteY6" fmla="*/ 522286 h 1199356"/>
                  <a:gd name="connsiteX7" fmla="*/ 857062 w 2494567"/>
                  <a:gd name="connsiteY7" fmla="*/ 1199356 h 1199356"/>
                  <a:gd name="connsiteX8" fmla="*/ 462568 w 2494567"/>
                  <a:gd name="connsiteY8" fmla="*/ 948532 h 1199356"/>
                  <a:gd name="connsiteX0" fmla="*/ 489846 w 2521845"/>
                  <a:gd name="connsiteY0" fmla="*/ 948532 h 1199356"/>
                  <a:gd name="connsiteX1" fmla="*/ 498240 w 2521845"/>
                  <a:gd name="connsiteY1" fmla="*/ 888418 h 1199356"/>
                  <a:gd name="connsiteX2" fmla="*/ 50565 w 2521845"/>
                  <a:gd name="connsiteY2" fmla="*/ 624893 h 1199356"/>
                  <a:gd name="connsiteX3" fmla="*/ 44216 w 2521845"/>
                  <a:gd name="connsiteY3" fmla="*/ 383593 h 1199356"/>
                  <a:gd name="connsiteX4" fmla="*/ 434740 w 2521845"/>
                  <a:gd name="connsiteY4" fmla="*/ 224843 h 1199356"/>
                  <a:gd name="connsiteX5" fmla="*/ 1220890 w 2521845"/>
                  <a:gd name="connsiteY5" fmla="*/ 0 h 1199356"/>
                  <a:gd name="connsiteX6" fmla="*/ 2521845 w 2521845"/>
                  <a:gd name="connsiteY6" fmla="*/ 522286 h 1199356"/>
                  <a:gd name="connsiteX7" fmla="*/ 884340 w 2521845"/>
                  <a:gd name="connsiteY7" fmla="*/ 1199356 h 1199356"/>
                  <a:gd name="connsiteX8" fmla="*/ 489846 w 2521845"/>
                  <a:gd name="connsiteY8" fmla="*/ 948532 h 1199356"/>
                  <a:gd name="connsiteX0" fmla="*/ 469480 w 2501479"/>
                  <a:gd name="connsiteY0" fmla="*/ 948532 h 1199356"/>
                  <a:gd name="connsiteX1" fmla="*/ 477874 w 2501479"/>
                  <a:gd name="connsiteY1" fmla="*/ 888418 h 1199356"/>
                  <a:gd name="connsiteX2" fmla="*/ 30199 w 2501479"/>
                  <a:gd name="connsiteY2" fmla="*/ 624893 h 1199356"/>
                  <a:gd name="connsiteX3" fmla="*/ 23850 w 2501479"/>
                  <a:gd name="connsiteY3" fmla="*/ 383593 h 1199356"/>
                  <a:gd name="connsiteX4" fmla="*/ 414374 w 2501479"/>
                  <a:gd name="connsiteY4" fmla="*/ 224843 h 1199356"/>
                  <a:gd name="connsiteX5" fmla="*/ 1200524 w 2501479"/>
                  <a:gd name="connsiteY5" fmla="*/ 0 h 1199356"/>
                  <a:gd name="connsiteX6" fmla="*/ 2501479 w 2501479"/>
                  <a:gd name="connsiteY6" fmla="*/ 522286 h 1199356"/>
                  <a:gd name="connsiteX7" fmla="*/ 863974 w 2501479"/>
                  <a:gd name="connsiteY7" fmla="*/ 1199356 h 1199356"/>
                  <a:gd name="connsiteX8" fmla="*/ 469480 w 2501479"/>
                  <a:gd name="connsiteY8" fmla="*/ 948532 h 1199356"/>
                  <a:gd name="connsiteX0" fmla="*/ 446875 w 2478874"/>
                  <a:gd name="connsiteY0" fmla="*/ 948532 h 1199356"/>
                  <a:gd name="connsiteX1" fmla="*/ 455269 w 2478874"/>
                  <a:gd name="connsiteY1" fmla="*/ 888418 h 1199356"/>
                  <a:gd name="connsiteX2" fmla="*/ 7594 w 2478874"/>
                  <a:gd name="connsiteY2" fmla="*/ 624893 h 1199356"/>
                  <a:gd name="connsiteX3" fmla="*/ 1245 w 2478874"/>
                  <a:gd name="connsiteY3" fmla="*/ 383593 h 1199356"/>
                  <a:gd name="connsiteX4" fmla="*/ 391769 w 2478874"/>
                  <a:gd name="connsiteY4" fmla="*/ 224843 h 1199356"/>
                  <a:gd name="connsiteX5" fmla="*/ 1177919 w 2478874"/>
                  <a:gd name="connsiteY5" fmla="*/ 0 h 1199356"/>
                  <a:gd name="connsiteX6" fmla="*/ 2478874 w 2478874"/>
                  <a:gd name="connsiteY6" fmla="*/ 522286 h 1199356"/>
                  <a:gd name="connsiteX7" fmla="*/ 841369 w 2478874"/>
                  <a:gd name="connsiteY7" fmla="*/ 1199356 h 1199356"/>
                  <a:gd name="connsiteX8" fmla="*/ 446875 w 2478874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390524 w 2477629"/>
                  <a:gd name="connsiteY4" fmla="*/ 224843 h 1199356"/>
                  <a:gd name="connsiteX5" fmla="*/ 1176674 w 2477629"/>
                  <a:gd name="connsiteY5" fmla="*/ 0 h 1199356"/>
                  <a:gd name="connsiteX6" fmla="*/ 2477629 w 2477629"/>
                  <a:gd name="connsiteY6" fmla="*/ 522286 h 1199356"/>
                  <a:gd name="connsiteX7" fmla="*/ 840124 w 2477629"/>
                  <a:gd name="connsiteY7" fmla="*/ 1199356 h 1199356"/>
                  <a:gd name="connsiteX8" fmla="*/ 445630 w 2477629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23824 w 2477629"/>
                  <a:gd name="connsiteY4" fmla="*/ 310568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33349 w 2477629"/>
                  <a:gd name="connsiteY4" fmla="*/ 47249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49224 w 2477629"/>
                  <a:gd name="connsiteY4" fmla="*/ 50424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396604 w 2483709"/>
                  <a:gd name="connsiteY5" fmla="*/ 224843 h 1199356"/>
                  <a:gd name="connsiteX6" fmla="*/ 1182754 w 2483709"/>
                  <a:gd name="connsiteY6" fmla="*/ 0 h 1199356"/>
                  <a:gd name="connsiteX7" fmla="*/ 2483709 w 2483709"/>
                  <a:gd name="connsiteY7" fmla="*/ 522286 h 1199356"/>
                  <a:gd name="connsiteX8" fmla="*/ 846204 w 2483709"/>
                  <a:gd name="connsiteY8" fmla="*/ 1199356 h 1199356"/>
                  <a:gd name="connsiteX9" fmla="*/ 451710 w 248370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142604 w 2483709"/>
                  <a:gd name="connsiteY5" fmla="*/ 351843 h 1199356"/>
                  <a:gd name="connsiteX6" fmla="*/ 396604 w 2483709"/>
                  <a:gd name="connsiteY6" fmla="*/ 224843 h 1199356"/>
                  <a:gd name="connsiteX7" fmla="*/ 1182754 w 2483709"/>
                  <a:gd name="connsiteY7" fmla="*/ 0 h 1199356"/>
                  <a:gd name="connsiteX8" fmla="*/ 2483709 w 2483709"/>
                  <a:gd name="connsiteY8" fmla="*/ 522286 h 1199356"/>
                  <a:gd name="connsiteX9" fmla="*/ 846204 w 2483709"/>
                  <a:gd name="connsiteY9" fmla="*/ 1199356 h 1199356"/>
                  <a:gd name="connsiteX10" fmla="*/ 451710 w 248370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136524 w 2477629"/>
                  <a:gd name="connsiteY5" fmla="*/ 351843 h 1199356"/>
                  <a:gd name="connsiteX6" fmla="*/ 390524 w 2477629"/>
                  <a:gd name="connsiteY6" fmla="*/ 224843 h 1199356"/>
                  <a:gd name="connsiteX7" fmla="*/ 1176674 w 2477629"/>
                  <a:gd name="connsiteY7" fmla="*/ 0 h 1199356"/>
                  <a:gd name="connsiteX8" fmla="*/ 2477629 w 2477629"/>
                  <a:gd name="connsiteY8" fmla="*/ 522286 h 1199356"/>
                  <a:gd name="connsiteX9" fmla="*/ 840124 w 2477629"/>
                  <a:gd name="connsiteY9" fmla="*/ 1199356 h 1199356"/>
                  <a:gd name="connsiteX10" fmla="*/ 445630 w 247762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83343 w 2477629"/>
                  <a:gd name="connsiteY5" fmla="*/ 385181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2393 w 2477629"/>
                  <a:gd name="connsiteY7" fmla="*/ 363749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4774 w 2477629"/>
                  <a:gd name="connsiteY7" fmla="*/ 43042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454237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506625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59543 w 2477629"/>
                  <a:gd name="connsiteY7" fmla="*/ 378037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61912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9 w 2477629"/>
                  <a:gd name="connsiteY6" fmla="*/ 397088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41286 w 2477629"/>
                  <a:gd name="connsiteY6" fmla="*/ 442332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8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31760 w 2477629"/>
                  <a:gd name="connsiteY6" fmla="*/ 416137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54793 w 2477629"/>
                  <a:gd name="connsiteY8" fmla="*/ 406612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3843 w 2477629"/>
                  <a:gd name="connsiteY9" fmla="*/ 266118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83368 w 2477629"/>
                  <a:gd name="connsiteY9" fmla="*/ 349462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77629" h="1199356">
                    <a:moveTo>
                      <a:pt x="445630" y="948532"/>
                    </a:moveTo>
                    <a:lnTo>
                      <a:pt x="454024" y="888418"/>
                    </a:lnTo>
                    <a:cubicBezTo>
                      <a:pt x="241110" y="765686"/>
                      <a:pt x="256645" y="789464"/>
                      <a:pt x="6349" y="624893"/>
                    </a:cubicBezTo>
                    <a:cubicBezTo>
                      <a:pt x="1587" y="515885"/>
                      <a:pt x="5821" y="501068"/>
                      <a:pt x="0" y="383593"/>
                    </a:cubicBezTo>
                    <a:cubicBezTo>
                      <a:pt x="19579" y="331206"/>
                      <a:pt x="-15875" y="444976"/>
                      <a:pt x="49212" y="418518"/>
                    </a:cubicBezTo>
                    <a:cubicBezTo>
                      <a:pt x="63102" y="418783"/>
                      <a:pt x="44979" y="396293"/>
                      <a:pt x="59531" y="385181"/>
                    </a:cubicBezTo>
                    <a:cubicBezTo>
                      <a:pt x="74083" y="374069"/>
                      <a:pt x="98026" y="400660"/>
                      <a:pt x="112710" y="401850"/>
                    </a:cubicBezTo>
                    <a:cubicBezTo>
                      <a:pt x="127394" y="403040"/>
                      <a:pt x="121575" y="467730"/>
                      <a:pt x="145255" y="468524"/>
                    </a:cubicBezTo>
                    <a:cubicBezTo>
                      <a:pt x="195130" y="521705"/>
                      <a:pt x="197246" y="340333"/>
                      <a:pt x="216693" y="275643"/>
                    </a:cubicBezTo>
                    <a:cubicBezTo>
                      <a:pt x="238124" y="241909"/>
                      <a:pt x="247253" y="248656"/>
                      <a:pt x="271462" y="247069"/>
                    </a:cubicBezTo>
                    <a:cubicBezTo>
                      <a:pt x="333771" y="271676"/>
                      <a:pt x="342502" y="272997"/>
                      <a:pt x="361949" y="266118"/>
                    </a:cubicBezTo>
                    <a:cubicBezTo>
                      <a:pt x="381396" y="259239"/>
                      <a:pt x="363877" y="287849"/>
                      <a:pt x="390524" y="224843"/>
                    </a:cubicBezTo>
                    <a:lnTo>
                      <a:pt x="1176674" y="0"/>
                    </a:lnTo>
                    <a:lnTo>
                      <a:pt x="2477629" y="522286"/>
                    </a:lnTo>
                    <a:lnTo>
                      <a:pt x="840124" y="1199356"/>
                    </a:lnTo>
                    <a:cubicBezTo>
                      <a:pt x="613905" y="1060450"/>
                      <a:pt x="655974" y="1081088"/>
                      <a:pt x="445630" y="9485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BE7878-7143-D6D7-EAC0-5C77C0747E67}"/>
              </a:ext>
            </a:extLst>
          </p:cNvPr>
          <p:cNvGrpSpPr/>
          <p:nvPr/>
        </p:nvGrpSpPr>
        <p:grpSpPr>
          <a:xfrm>
            <a:off x="5200600" y="593596"/>
            <a:ext cx="6369584" cy="5428714"/>
            <a:chOff x="7590440" y="1545127"/>
            <a:chExt cx="5342325" cy="4553195"/>
          </a:xfrm>
        </p:grpSpPr>
        <p:pic>
          <p:nvPicPr>
            <p:cNvPr id="17" name="그림 16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D9446A87-C2F7-ADCE-DFE2-96D37BCE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alphaModFix amt="1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440" y="5532582"/>
              <a:ext cx="5019048" cy="454890"/>
            </a:xfrm>
            <a:prstGeom prst="rect">
              <a:avLst/>
            </a:prstGeom>
            <a:noFill/>
          </p:spPr>
        </p:pic>
        <p:pic>
          <p:nvPicPr>
            <p:cNvPr id="15" name="그림 14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C1DAD2EB-77E1-A159-8A12-45723E63E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717" y="1545127"/>
              <a:ext cx="5019048" cy="45142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그림 17" descr="일렉트릭 블루, 블루이(가) 표시된 사진&#10;&#10;자동 생성된 설명">
              <a:extLst>
                <a:ext uri="{FF2B5EF4-FFF2-40B4-BE49-F238E27FC236}">
                  <a16:creationId xmlns:a16="http://schemas.microsoft.com/office/drawing/2014/main" id="{CD551F7C-54FE-935B-0D84-1092A002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131" y="1584036"/>
              <a:ext cx="5019048" cy="451428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148E9-9BEA-2D56-62E5-7926A1D93B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B3F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0CCF94BB-AC8B-9C4A-D35F-74ABEA860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" y="21521"/>
            <a:ext cx="3140006" cy="10536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89B6CB-3AE8-92DB-6AC9-A168C97CB744}"/>
              </a:ext>
            </a:extLst>
          </p:cNvPr>
          <p:cNvSpPr txBox="1"/>
          <p:nvPr/>
        </p:nvSpPr>
        <p:spPr>
          <a:xfrm>
            <a:off x="8682321" y="6098672"/>
            <a:ext cx="348463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2023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로봇사업화 아이디어 경진대회</a:t>
            </a:r>
            <a:endParaRPr lang="en-US" altLang="ko-KR" sz="1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제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ko-KR" altLang="en-US" sz="1400" b="1" dirty="0">
                <a:solidFill>
                  <a:schemeClr val="bg1"/>
                </a:solidFill>
                <a:latin typeface="+mj-ea"/>
                <a:ea typeface="+mj-ea"/>
              </a:rPr>
              <a:t>회 </a:t>
            </a:r>
            <a:r>
              <a:rPr lang="en-US" altLang="ko-KR" sz="1400" b="1" dirty="0">
                <a:solidFill>
                  <a:schemeClr val="bg1"/>
                </a:solidFill>
                <a:latin typeface="+mj-ea"/>
                <a:ea typeface="+mj-ea"/>
              </a:rPr>
              <a:t>R-BIZ Challenge </a:t>
            </a:r>
            <a:endParaRPr lang="ko-KR" altLang="en-US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8A100-518D-DD56-F4CA-76446B9831B2}"/>
              </a:ext>
            </a:extLst>
          </p:cNvPr>
          <p:cNvSpPr txBox="1"/>
          <p:nvPr/>
        </p:nvSpPr>
        <p:spPr>
          <a:xfrm>
            <a:off x="1756546" y="3887340"/>
            <a:ext cx="867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“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영상 기반 물류 정렬 적재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이송ㆍ하차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시스템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B40F39-7514-75A2-F4FA-DED97ACA62A2}"/>
              </a:ext>
            </a:extLst>
          </p:cNvPr>
          <p:cNvCxnSpPr>
            <a:cxnSpLocks/>
          </p:cNvCxnSpPr>
          <p:nvPr/>
        </p:nvCxnSpPr>
        <p:spPr>
          <a:xfrm>
            <a:off x="503628" y="3781814"/>
            <a:ext cx="111847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B31097-7B59-C75D-D4A7-4F43300A241D}"/>
              </a:ext>
            </a:extLst>
          </p:cNvPr>
          <p:cNvSpPr txBox="1"/>
          <p:nvPr/>
        </p:nvSpPr>
        <p:spPr>
          <a:xfrm>
            <a:off x="1756546" y="2106629"/>
            <a:ext cx="867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8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00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CDB04-9764-645E-4A46-074306CE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6" name="그림 5" descr="그래픽, 로고, 상징, 폰트이(가) 표시된 사진&#10;&#10;자동 생성된 설명">
            <a:extLst>
              <a:ext uri="{FF2B5EF4-FFF2-40B4-BE49-F238E27FC236}">
                <a16:creationId xmlns:a16="http://schemas.microsoft.com/office/drawing/2014/main" id="{44235062-E56E-B730-E063-1BF1A06B8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t="12443" r="12821" b="12821"/>
          <a:stretch/>
        </p:blipFill>
        <p:spPr>
          <a:xfrm>
            <a:off x="1136734" y="-28217"/>
            <a:ext cx="6914434" cy="6914434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E976B8AB-3F92-E698-560F-611E991FB0D2}"/>
              </a:ext>
            </a:extLst>
          </p:cNvPr>
          <p:cNvGrpSpPr/>
          <p:nvPr/>
        </p:nvGrpSpPr>
        <p:grpSpPr>
          <a:xfrm>
            <a:off x="576692" y="2748114"/>
            <a:ext cx="1708604" cy="983440"/>
            <a:chOff x="1549399" y="2748114"/>
            <a:chExt cx="1708604" cy="9834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87DF9-2FDE-3CBB-ED39-006E48233A0E}"/>
                </a:ext>
              </a:extLst>
            </p:cNvPr>
            <p:cNvSpPr txBox="1"/>
            <p:nvPr/>
          </p:nvSpPr>
          <p:spPr>
            <a:xfrm>
              <a:off x="1549399" y="2748114"/>
              <a:ext cx="1603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8B536-426D-EF5F-6B46-D57F9BB63355}"/>
                </a:ext>
              </a:extLst>
            </p:cNvPr>
            <p:cNvSpPr txBox="1"/>
            <p:nvPr/>
          </p:nvSpPr>
          <p:spPr>
            <a:xfrm>
              <a:off x="1549399" y="3393000"/>
              <a:ext cx="1708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Abadi" panose="020B0604020104020204" pitchFamily="34" charset="0"/>
                  <a:ea typeface="HY견고딕" panose="02030600000101010101" pitchFamily="18" charset="-127"/>
                </a:rPr>
                <a:t>CONTENTS</a:t>
              </a:r>
              <a:endParaRPr lang="ko-KR" altLang="en-US" sz="1600" dirty="0">
                <a:solidFill>
                  <a:schemeClr val="bg1"/>
                </a:solidFill>
                <a:latin typeface="Abadi" panose="020B0604020104020204" pitchFamily="34" charset="0"/>
                <a:ea typeface="HY견고딕" panose="02030600000101010101" pitchFamily="18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730503C-6D21-D013-2AC4-A61D09B3B0D4}"/>
              </a:ext>
            </a:extLst>
          </p:cNvPr>
          <p:cNvGrpSpPr/>
          <p:nvPr/>
        </p:nvGrpSpPr>
        <p:grpSpPr>
          <a:xfrm>
            <a:off x="657224" y="3429000"/>
            <a:ext cx="5599907" cy="185732"/>
            <a:chOff x="5959475" y="3429000"/>
            <a:chExt cx="5953126" cy="0"/>
          </a:xfrm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375799C-41E8-98ED-5490-5D5EC6A91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9475" y="3429000"/>
              <a:ext cx="5953126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815ED34-BF5F-94A1-AE95-039E0278E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9520" y="3429000"/>
              <a:ext cx="4323081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6D8A586-7B67-0488-3906-7F36D6BA8A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380" y="3429000"/>
              <a:ext cx="2776221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711A4083-110C-1260-22A1-4858128B51BA}"/>
              </a:ext>
            </a:extLst>
          </p:cNvPr>
          <p:cNvSpPr/>
          <p:nvPr/>
        </p:nvSpPr>
        <p:spPr>
          <a:xfrm>
            <a:off x="2162521" y="3411001"/>
            <a:ext cx="36000" cy="36000"/>
          </a:xfrm>
          <a:prstGeom prst="ellipse">
            <a:avLst/>
          </a:prstGeom>
          <a:solidFill>
            <a:schemeClr val="bg1"/>
          </a:solidFill>
          <a:ln/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82123ED-D251-FD59-7B0E-A88EBACF3616}"/>
              </a:ext>
            </a:extLst>
          </p:cNvPr>
          <p:cNvSpPr/>
          <p:nvPr/>
        </p:nvSpPr>
        <p:spPr>
          <a:xfrm>
            <a:off x="3613617" y="3402000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ED29C52-3C66-87D4-38C8-6969C4EFFB84}"/>
              </a:ext>
            </a:extLst>
          </p:cNvPr>
          <p:cNvSpPr/>
          <p:nvPr/>
        </p:nvSpPr>
        <p:spPr>
          <a:xfrm>
            <a:off x="5923475" y="339300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 descr="원, 스크린샷, 블랙이(가) 표시된 사진&#10;&#10;자동 생성된 설명">
            <a:extLst>
              <a:ext uri="{FF2B5EF4-FFF2-40B4-BE49-F238E27FC236}">
                <a16:creationId xmlns:a16="http://schemas.microsoft.com/office/drawing/2014/main" id="{6B6E2C10-4BDC-6B75-F841-AA0C05F61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" t="5060" r="6871" b="5833"/>
          <a:stretch/>
        </p:blipFill>
        <p:spPr>
          <a:xfrm>
            <a:off x="5959475" y="373535"/>
            <a:ext cx="5866664" cy="6110930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B5866B22-9DF2-E06C-125C-3BA5F53DA389}"/>
              </a:ext>
            </a:extLst>
          </p:cNvPr>
          <p:cNvSpPr/>
          <p:nvPr/>
        </p:nvSpPr>
        <p:spPr>
          <a:xfrm>
            <a:off x="11247471" y="5771128"/>
            <a:ext cx="150202" cy="1502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0A45160-D375-76D4-FC0C-7AB6AE875FB8}"/>
              </a:ext>
            </a:extLst>
          </p:cNvPr>
          <p:cNvSpPr/>
          <p:nvPr/>
        </p:nvSpPr>
        <p:spPr>
          <a:xfrm flipH="1">
            <a:off x="6341363" y="4842874"/>
            <a:ext cx="52399" cy="523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49E0E45D-10F6-CB50-B646-DC9DD63D751C}"/>
              </a:ext>
            </a:extLst>
          </p:cNvPr>
          <p:cNvSpPr/>
          <p:nvPr/>
        </p:nvSpPr>
        <p:spPr>
          <a:xfrm flipH="1">
            <a:off x="8207898" y="99592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sx="101000" sy="101000" algn="ctr" rotWithShape="0">
              <a:schemeClr val="bg1">
                <a:alpha val="8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278DAB-664D-46A7-3B07-60A874114B6B}"/>
              </a:ext>
            </a:extLst>
          </p:cNvPr>
          <p:cNvSpPr txBox="1"/>
          <p:nvPr/>
        </p:nvSpPr>
        <p:spPr>
          <a:xfrm>
            <a:off x="8051168" y="17970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아이디어 배경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5C989EA-8256-BC9E-4DE1-5FD93FC79B34}"/>
              </a:ext>
            </a:extLst>
          </p:cNvPr>
          <p:cNvSpPr txBox="1"/>
          <p:nvPr/>
        </p:nvSpPr>
        <p:spPr>
          <a:xfrm>
            <a:off x="7723097" y="179705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Blackadder ITC" panose="04020505051007020D02" pitchFamily="82" charset="0"/>
                <a:ea typeface="굴림체" panose="020B0609000101010101" pitchFamily="49" charset="-127"/>
              </a:rPr>
              <a:t>a.</a:t>
            </a:r>
            <a:endParaRPr lang="ko-KR" altLang="en-US" spc="300" dirty="0">
              <a:solidFill>
                <a:schemeClr val="bg1"/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Blackadder ITC" panose="04020505051007020D02" pitchFamily="82" charset="0"/>
              <a:ea typeface="굴림체" panose="020B0609000101010101" pitchFamily="49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2E27030-A996-7F5A-3A2C-040BAC04867A}"/>
              </a:ext>
            </a:extLst>
          </p:cNvPr>
          <p:cNvSpPr txBox="1"/>
          <p:nvPr/>
        </p:nvSpPr>
        <p:spPr>
          <a:xfrm>
            <a:off x="7723097" y="270435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Blackadder ITC" panose="04020505051007020D02" pitchFamily="82" charset="0"/>
                <a:ea typeface="굴림체" panose="020B0609000101010101" pitchFamily="49" charset="-127"/>
              </a:rPr>
              <a:t>b.</a:t>
            </a:r>
            <a:endParaRPr lang="ko-KR" altLang="en-US" spc="300" dirty="0">
              <a:solidFill>
                <a:schemeClr val="bg1"/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Blackadder ITC" panose="04020505051007020D02" pitchFamily="82" charset="0"/>
              <a:ea typeface="굴림체" panose="020B0609000101010101" pitchFamily="49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504585-79AF-E623-15FC-414B503D1F00}"/>
              </a:ext>
            </a:extLst>
          </p:cNvPr>
          <p:cNvSpPr txBox="1"/>
          <p:nvPr/>
        </p:nvSpPr>
        <p:spPr>
          <a:xfrm>
            <a:off x="7723097" y="36116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Blackadder ITC" panose="04020505051007020D02" pitchFamily="82" charset="0"/>
                <a:ea typeface="굴림체" panose="020B0609000101010101" pitchFamily="49" charset="-127"/>
              </a:rPr>
              <a:t>c.</a:t>
            </a:r>
            <a:endParaRPr lang="ko-KR" altLang="en-US" spc="300" dirty="0">
              <a:solidFill>
                <a:schemeClr val="bg1"/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Blackadder ITC" panose="04020505051007020D02" pitchFamily="82" charset="0"/>
              <a:ea typeface="굴림체" panose="020B0609000101010101" pitchFamily="49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250FE6-2231-EC57-F8F6-75F5C366D55C}"/>
              </a:ext>
            </a:extLst>
          </p:cNvPr>
          <p:cNvSpPr txBox="1"/>
          <p:nvPr/>
        </p:nvSpPr>
        <p:spPr>
          <a:xfrm>
            <a:off x="7723097" y="45189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Blackadder ITC" panose="04020505051007020D02" pitchFamily="82" charset="0"/>
                <a:ea typeface="굴림체" panose="020B0609000101010101" pitchFamily="49" charset="-127"/>
              </a:rPr>
              <a:t>d.</a:t>
            </a:r>
            <a:endParaRPr lang="ko-KR" altLang="en-US" spc="300" dirty="0">
              <a:solidFill>
                <a:schemeClr val="bg1"/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Blackadder ITC" panose="04020505051007020D02" pitchFamily="82" charset="0"/>
              <a:ea typeface="굴림체" panose="020B0609000101010101" pitchFamily="49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FF24BB-B575-C211-D6FE-AD5EFFB87FDE}"/>
              </a:ext>
            </a:extLst>
          </p:cNvPr>
          <p:cNvSpPr txBox="1"/>
          <p:nvPr/>
        </p:nvSpPr>
        <p:spPr>
          <a:xfrm>
            <a:off x="8051168" y="27043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계획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D61D84F-D7BE-16A4-4BA3-3CCD3895D6D4}"/>
              </a:ext>
            </a:extLst>
          </p:cNvPr>
          <p:cNvSpPr txBox="1"/>
          <p:nvPr/>
        </p:nvSpPr>
        <p:spPr>
          <a:xfrm>
            <a:off x="8051168" y="36116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구현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26A1BA-8C16-6C7C-407D-4DA907222F42}"/>
              </a:ext>
            </a:extLst>
          </p:cNvPr>
          <p:cNvSpPr txBox="1"/>
          <p:nvPr/>
        </p:nvSpPr>
        <p:spPr>
          <a:xfrm>
            <a:off x="8051168" y="452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bg1"/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굴림체" panose="020B0609000101010101" pitchFamily="49" charset="-127"/>
                <a:ea typeface="굴림체" panose="020B0609000101010101" pitchFamily="49" charset="-127"/>
              </a:rPr>
              <a:t>결론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3A3F22-44A2-D4CE-87F8-85E93B9A6A91}"/>
              </a:ext>
            </a:extLst>
          </p:cNvPr>
          <p:cNvSpPr txBox="1"/>
          <p:nvPr/>
        </p:nvSpPr>
        <p:spPr>
          <a:xfrm>
            <a:off x="8051168" y="2040710"/>
            <a:ext cx="1418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>
                    <a:alpha val="70000"/>
                  </a:schemeClr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Calibri Light" panose="020F0302020204030204" pitchFamily="34" charset="0"/>
                <a:ea typeface="굴림체" panose="020B0609000101010101" pitchFamily="49" charset="-127"/>
                <a:cs typeface="Calibri Light" panose="020F0302020204030204" pitchFamily="34" charset="0"/>
              </a:rPr>
              <a:t>background</a:t>
            </a:r>
            <a:endParaRPr lang="ko-KR" altLang="en-US" sz="1400" spc="300" dirty="0">
              <a:solidFill>
                <a:schemeClr val="bg1">
                  <a:alpha val="70000"/>
                </a:schemeClr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Calibri Light" panose="020F0302020204030204" pitchFamily="34" charset="0"/>
              <a:ea typeface="굴림체" panose="020B0609000101010101" pitchFamily="49" charset="-127"/>
              <a:cs typeface="Calibri Light" panose="020F03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0726401-5839-7E05-DDE4-F06BFD25611B}"/>
              </a:ext>
            </a:extLst>
          </p:cNvPr>
          <p:cNvSpPr txBox="1"/>
          <p:nvPr/>
        </p:nvSpPr>
        <p:spPr>
          <a:xfrm>
            <a:off x="8051168" y="2950299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>
                    <a:alpha val="70000"/>
                  </a:schemeClr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Calibri Light" panose="020F0302020204030204" pitchFamily="34" charset="0"/>
                <a:ea typeface="굴림체" panose="020B0609000101010101" pitchFamily="49" charset="-127"/>
                <a:cs typeface="Calibri Light" panose="020F0302020204030204" pitchFamily="34" charset="0"/>
              </a:rPr>
              <a:t>Planning</a:t>
            </a:r>
            <a:endParaRPr lang="ko-KR" altLang="en-US" sz="1400" spc="300" dirty="0">
              <a:solidFill>
                <a:schemeClr val="bg1">
                  <a:alpha val="70000"/>
                </a:schemeClr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Calibri Light" panose="020F0302020204030204" pitchFamily="34" charset="0"/>
              <a:ea typeface="굴림체" panose="020B0609000101010101" pitchFamily="49" charset="-127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84D1E33-22C8-EFA8-EF37-DF7C95D17452}"/>
              </a:ext>
            </a:extLst>
          </p:cNvPr>
          <p:cNvSpPr txBox="1"/>
          <p:nvPr/>
        </p:nvSpPr>
        <p:spPr>
          <a:xfrm>
            <a:off x="8051168" y="3861773"/>
            <a:ext cx="187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>
                    <a:alpha val="70000"/>
                  </a:schemeClr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Calibri Light" panose="020F0302020204030204" pitchFamily="34" charset="0"/>
                <a:ea typeface="굴림체" panose="020B0609000101010101" pitchFamily="49" charset="-127"/>
                <a:cs typeface="Calibri Light" panose="020F0302020204030204" pitchFamily="34" charset="0"/>
              </a:rPr>
              <a:t>Implementation</a:t>
            </a:r>
            <a:endParaRPr lang="ko-KR" altLang="en-US" sz="1400" spc="300" dirty="0">
              <a:solidFill>
                <a:schemeClr val="bg1">
                  <a:alpha val="70000"/>
                </a:schemeClr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Calibri Light" panose="020F0302020204030204" pitchFamily="34" charset="0"/>
              <a:ea typeface="굴림체" panose="020B0609000101010101" pitchFamily="49" charset="-127"/>
              <a:cs typeface="Calibri Light" panose="020F03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FE544-BB2C-99F6-B2F5-A120D2B021A3}"/>
              </a:ext>
            </a:extLst>
          </p:cNvPr>
          <p:cNvSpPr txBox="1"/>
          <p:nvPr/>
        </p:nvSpPr>
        <p:spPr>
          <a:xfrm>
            <a:off x="8051168" y="4771362"/>
            <a:ext cx="1335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>
                    <a:alpha val="70000"/>
                  </a:schemeClr>
                </a:solidFill>
                <a:effectLst>
                  <a:outerShdw blurRad="63500" sx="101000" sy="101000" algn="ctr" rotWithShape="0">
                    <a:schemeClr val="bg1"/>
                  </a:outerShdw>
                </a:effectLst>
                <a:latin typeface="Calibri Light" panose="020F0302020204030204" pitchFamily="34" charset="0"/>
                <a:ea typeface="굴림체" panose="020B0609000101010101" pitchFamily="49" charset="-127"/>
                <a:cs typeface="Calibri Light" panose="020F0302020204030204" pitchFamily="34" charset="0"/>
              </a:rPr>
              <a:t>conclusion</a:t>
            </a:r>
            <a:endParaRPr lang="ko-KR" altLang="en-US" sz="1400" spc="300" dirty="0">
              <a:solidFill>
                <a:schemeClr val="bg1">
                  <a:alpha val="70000"/>
                </a:schemeClr>
              </a:solidFill>
              <a:effectLst>
                <a:outerShdw blurRad="63500" sx="101000" sy="101000" algn="ctr" rotWithShape="0">
                  <a:schemeClr val="bg1"/>
                </a:outerShdw>
              </a:effectLst>
              <a:latin typeface="Calibri Light" panose="020F0302020204030204" pitchFamily="34" charset="0"/>
              <a:ea typeface="굴림체" panose="020B0609000101010101" pitchFamily="49" charset="-127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1143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B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1C2768-DCFE-F3EE-F50C-DBFFE08FA4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4E31B3-B840-5B15-E4CD-C8B9D53EE76C}"/>
              </a:ext>
            </a:extLst>
          </p:cNvPr>
          <p:cNvSpPr/>
          <p:nvPr/>
        </p:nvSpPr>
        <p:spPr>
          <a:xfrm>
            <a:off x="0" y="151002"/>
            <a:ext cx="12192000" cy="6706998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03816-57F0-7DFB-811F-09A2EE425948}"/>
              </a:ext>
            </a:extLst>
          </p:cNvPr>
          <p:cNvSpPr txBox="1"/>
          <p:nvPr/>
        </p:nvSpPr>
        <p:spPr>
          <a:xfrm>
            <a:off x="461394" y="436228"/>
            <a:ext cx="382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5A3A-78B5-B076-E4A0-F8ABC7E7F581}"/>
              </a:ext>
            </a:extLst>
          </p:cNvPr>
          <p:cNvSpPr txBox="1"/>
          <p:nvPr/>
        </p:nvSpPr>
        <p:spPr>
          <a:xfrm>
            <a:off x="503339" y="936897"/>
            <a:ext cx="1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Franklin Gothic Heavy" panose="020B0903020102020204" pitchFamily="34" charset="0"/>
                <a:ea typeface="HY견고딕" panose="02030600000101010101" pitchFamily="18" charset="-127"/>
                <a:cs typeface="Aharoni" panose="02010803020104030203" pitchFamily="2" charset="-79"/>
              </a:rPr>
              <a:t>Background</a:t>
            </a:r>
            <a:endParaRPr lang="ko-KR" altLang="en-US" dirty="0">
              <a:solidFill>
                <a:schemeClr val="bg1"/>
              </a:solidFill>
              <a:latin typeface="Franklin Gothic Heavy" panose="020B0903020102020204" pitchFamily="34" charset="0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7CCAF1-BA3E-3C10-5947-0184A9F5943F}"/>
              </a:ext>
            </a:extLst>
          </p:cNvPr>
          <p:cNvGrpSpPr/>
          <p:nvPr/>
        </p:nvGrpSpPr>
        <p:grpSpPr>
          <a:xfrm>
            <a:off x="493458" y="1808231"/>
            <a:ext cx="5338747" cy="369332"/>
            <a:chOff x="762961" y="1614810"/>
            <a:chExt cx="5553294" cy="384175"/>
          </a:xfrm>
        </p:grpSpPr>
        <p:pic>
          <p:nvPicPr>
            <p:cNvPr id="1025" name="_x458300624">
              <a:extLst>
                <a:ext uri="{FF2B5EF4-FFF2-40B4-BE49-F238E27FC236}">
                  <a16:creationId xmlns:a16="http://schemas.microsoft.com/office/drawing/2014/main" id="{D3DE9C2F-4684-BF10-6275-A72CDDF28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31" y="1614810"/>
              <a:ext cx="5514975" cy="38417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5C78E4D-3198-11BF-7303-FA2A35F21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056" y="1614810"/>
              <a:ext cx="0" cy="38417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CA5055D-AE1D-3D2D-30CB-AF3986BA4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81" y="1614810"/>
              <a:ext cx="0" cy="38417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A711D66-9226-CE32-C3B6-CE2B25D9D1B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61" y="1614810"/>
              <a:ext cx="5553294" cy="0"/>
            </a:xfrm>
            <a:prstGeom prst="line">
              <a:avLst/>
            </a:prstGeom>
            <a:ln w="50800">
              <a:solidFill>
                <a:srgbClr val="09B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07744C-AC57-7182-DC30-6F47B5BB27C5}"/>
                </a:ext>
              </a:extLst>
            </p:cNvPr>
            <p:cNvCxnSpPr>
              <a:cxnSpLocks/>
            </p:cNvCxnSpPr>
            <p:nvPr/>
          </p:nvCxnSpPr>
          <p:spPr>
            <a:xfrm>
              <a:off x="762961" y="1998985"/>
              <a:ext cx="5553294" cy="0"/>
            </a:xfrm>
            <a:prstGeom prst="line">
              <a:avLst/>
            </a:prstGeom>
            <a:ln w="38100">
              <a:solidFill>
                <a:srgbClr val="09B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DA64FC-44E3-F5CE-D653-316BC09A918B}"/>
              </a:ext>
            </a:extLst>
          </p:cNvPr>
          <p:cNvGrpSpPr/>
          <p:nvPr/>
        </p:nvGrpSpPr>
        <p:grpSpPr>
          <a:xfrm>
            <a:off x="495535" y="2875685"/>
            <a:ext cx="2525337" cy="2520218"/>
            <a:chOff x="3374286" y="2856286"/>
            <a:chExt cx="2533650" cy="252851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10D749B-EC4F-06A7-E191-CF4838037864}"/>
                </a:ext>
              </a:extLst>
            </p:cNvPr>
            <p:cNvSpPr/>
            <p:nvPr/>
          </p:nvSpPr>
          <p:spPr>
            <a:xfrm>
              <a:off x="3375025" y="2856286"/>
              <a:ext cx="2181225" cy="2528514"/>
            </a:xfrm>
            <a:prstGeom prst="roundRect">
              <a:avLst>
                <a:gd name="adj" fmla="val 1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0" name="그림 29" descr="골판지, 선적 상자, 카톤, 패키지 배송이(가) 표시된 사진&#10;&#10;자동 생성된 설명">
              <a:extLst>
                <a:ext uri="{FF2B5EF4-FFF2-40B4-BE49-F238E27FC236}">
                  <a16:creationId xmlns:a16="http://schemas.microsoft.com/office/drawing/2014/main" id="{173DDB6A-06BB-F9B6-2687-E8C8B3147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5596"/>
            <a:stretch/>
          </p:blipFill>
          <p:spPr>
            <a:xfrm>
              <a:off x="3375025" y="2856286"/>
              <a:ext cx="2181225" cy="893981"/>
            </a:xfrm>
            <a:custGeom>
              <a:avLst/>
              <a:gdLst>
                <a:gd name="connsiteX0" fmla="*/ 33351 w 2181225"/>
                <a:gd name="connsiteY0" fmla="*/ 0 h 1388052"/>
                <a:gd name="connsiteX1" fmla="*/ 2147874 w 2181225"/>
                <a:gd name="connsiteY1" fmla="*/ 0 h 1388052"/>
                <a:gd name="connsiteX2" fmla="*/ 2181225 w 2181225"/>
                <a:gd name="connsiteY2" fmla="*/ 33351 h 1388052"/>
                <a:gd name="connsiteX3" fmla="*/ 2181225 w 2181225"/>
                <a:gd name="connsiteY3" fmla="*/ 1388052 h 1388052"/>
                <a:gd name="connsiteX4" fmla="*/ 0 w 2181225"/>
                <a:gd name="connsiteY4" fmla="*/ 1388052 h 1388052"/>
                <a:gd name="connsiteX5" fmla="*/ 0 w 2181225"/>
                <a:gd name="connsiteY5" fmla="*/ 33351 h 1388052"/>
                <a:gd name="connsiteX6" fmla="*/ 33351 w 2181225"/>
                <a:gd name="connsiteY6" fmla="*/ 0 h 13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225" h="1388052">
                  <a:moveTo>
                    <a:pt x="33351" y="0"/>
                  </a:moveTo>
                  <a:lnTo>
                    <a:pt x="2147874" y="0"/>
                  </a:lnTo>
                  <a:cubicBezTo>
                    <a:pt x="2166293" y="0"/>
                    <a:pt x="2181225" y="14932"/>
                    <a:pt x="2181225" y="33351"/>
                  </a:cubicBezTo>
                  <a:lnTo>
                    <a:pt x="2181225" y="1388052"/>
                  </a:lnTo>
                  <a:lnTo>
                    <a:pt x="0" y="1388052"/>
                  </a:lnTo>
                  <a:lnTo>
                    <a:pt x="0" y="33351"/>
                  </a:lnTo>
                  <a:cubicBezTo>
                    <a:pt x="0" y="14932"/>
                    <a:pt x="14932" y="0"/>
                    <a:pt x="33351" y="0"/>
                  </a:cubicBezTo>
                  <a:close/>
                </a:path>
              </a:pathLst>
            </a:cu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550E86-3EB9-6D9F-B423-DB13DCEC3685}"/>
                </a:ext>
              </a:extLst>
            </p:cNvPr>
            <p:cNvSpPr txBox="1"/>
            <p:nvPr/>
          </p:nvSpPr>
          <p:spPr>
            <a:xfrm>
              <a:off x="3404812" y="3807169"/>
              <a:ext cx="2351520" cy="76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i="0" dirty="0" err="1">
                  <a:solidFill>
                    <a:srgbClr val="222222"/>
                  </a:solidFill>
                  <a:effectLst/>
                  <a:latin typeface="NotoSansKR-Bold"/>
                </a:rPr>
                <a:t>택배차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 지상 출입 막은 수원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아파트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,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정문에 쌓여가는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택배상자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C087EC-B2D7-EE63-56F2-4840078F0FEA}"/>
                </a:ext>
              </a:extLst>
            </p:cNvPr>
            <p:cNvSpPr txBox="1"/>
            <p:nvPr/>
          </p:nvSpPr>
          <p:spPr>
            <a:xfrm>
              <a:off x="3374286" y="4651676"/>
              <a:ext cx="2533650" cy="23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출처 </a:t>
              </a:r>
              <a:r>
                <a:rPr lang="en-US" altLang="ko-KR" sz="900" b="1" dirty="0">
                  <a:solidFill>
                    <a:srgbClr val="009EE4"/>
                  </a:solidFill>
                  <a:latin typeface="+mn-ea"/>
                </a:rPr>
                <a:t>: </a:t>
              </a:r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조선일보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BE6A719-0490-E543-33C1-E78B2E49583C}"/>
                </a:ext>
              </a:extLst>
            </p:cNvPr>
            <p:cNvCxnSpPr>
              <a:cxnSpLocks/>
            </p:cNvCxnSpPr>
            <p:nvPr/>
          </p:nvCxnSpPr>
          <p:spPr>
            <a:xfrm>
              <a:off x="3375025" y="5073572"/>
              <a:ext cx="2174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FA013A-F0FD-B868-60B9-D3B0EE4D07B9}"/>
                </a:ext>
              </a:extLst>
            </p:cNvPr>
            <p:cNvSpPr txBox="1"/>
            <p:nvPr/>
          </p:nvSpPr>
          <p:spPr>
            <a:xfrm>
              <a:off x="3374286" y="5099725"/>
              <a:ext cx="2533650" cy="23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2023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년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05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월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10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일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9B9F6BFF-AA31-B755-F445-9419946314BA}"/>
              </a:ext>
            </a:extLst>
          </p:cNvPr>
          <p:cNvGrpSpPr/>
          <p:nvPr/>
        </p:nvGrpSpPr>
        <p:grpSpPr>
          <a:xfrm>
            <a:off x="2783357" y="2871772"/>
            <a:ext cx="2526025" cy="2524131"/>
            <a:chOff x="3172439" y="2671331"/>
            <a:chExt cx="2526025" cy="2524131"/>
          </a:xfrm>
        </p:grpSpPr>
        <p:sp>
          <p:nvSpPr>
            <p:cNvPr id="1050" name="사각형: 둥근 모서리 1049">
              <a:extLst>
                <a:ext uri="{FF2B5EF4-FFF2-40B4-BE49-F238E27FC236}">
                  <a16:creationId xmlns:a16="http://schemas.microsoft.com/office/drawing/2014/main" id="{984965B2-13F1-E797-46EF-CCE9B42680C3}"/>
                </a:ext>
              </a:extLst>
            </p:cNvPr>
            <p:cNvSpPr/>
            <p:nvPr/>
          </p:nvSpPr>
          <p:spPr>
            <a:xfrm>
              <a:off x="3173864" y="2675244"/>
              <a:ext cx="2174068" cy="2520218"/>
            </a:xfrm>
            <a:prstGeom prst="roundRect">
              <a:avLst>
                <a:gd name="adj" fmla="val 1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2774440-C4A2-EAE7-9EB2-D03D044C745E}"/>
                </a:ext>
              </a:extLst>
            </p:cNvPr>
            <p:cNvSpPr txBox="1"/>
            <p:nvPr/>
          </p:nvSpPr>
          <p:spPr>
            <a:xfrm>
              <a:off x="3203553" y="3623007"/>
              <a:ext cx="2343805" cy="53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'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택배 대란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'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부른 지하주차장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 err="1">
                  <a:solidFill>
                    <a:srgbClr val="222222"/>
                  </a:solidFill>
                  <a:effectLst/>
                  <a:latin typeface="NotoSansKR-Bold"/>
                </a:rPr>
                <a:t>층고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…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왜 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2.3m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였을까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?</a:t>
              </a:r>
              <a:endParaRPr lang="ko-KR" altLang="en-US" sz="1200" i="0" dirty="0">
                <a:solidFill>
                  <a:srgbClr val="222222"/>
                </a:solidFill>
                <a:effectLst/>
                <a:latin typeface="NotoSansKR-Bold"/>
              </a:endParaRP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F295AD97-F579-89C8-BB33-8531E38B62FC}"/>
                </a:ext>
              </a:extLst>
            </p:cNvPr>
            <p:cNvSpPr txBox="1"/>
            <p:nvPr/>
          </p:nvSpPr>
          <p:spPr>
            <a:xfrm>
              <a:off x="3173127" y="4464743"/>
              <a:ext cx="25253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출처 </a:t>
              </a:r>
              <a:r>
                <a:rPr lang="en-US" altLang="ko-KR" sz="900" b="1" dirty="0">
                  <a:solidFill>
                    <a:srgbClr val="009EE4"/>
                  </a:solidFill>
                  <a:latin typeface="+mn-ea"/>
                </a:rPr>
                <a:t>: </a:t>
              </a:r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조선일보</a:t>
              </a: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ADC5F9B7-E172-0C92-581C-EE8783DB2044}"/>
                </a:ext>
              </a:extLst>
            </p:cNvPr>
            <p:cNvCxnSpPr>
              <a:cxnSpLocks/>
            </p:cNvCxnSpPr>
            <p:nvPr/>
          </p:nvCxnSpPr>
          <p:spPr>
            <a:xfrm>
              <a:off x="3173864" y="4885255"/>
              <a:ext cx="21672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28B50B9-1288-BC16-EF08-4F53693D961A}"/>
                </a:ext>
              </a:extLst>
            </p:cNvPr>
            <p:cNvSpPr txBox="1"/>
            <p:nvPr/>
          </p:nvSpPr>
          <p:spPr>
            <a:xfrm>
              <a:off x="3173127" y="4911322"/>
              <a:ext cx="25253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2021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년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04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월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16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일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058" name="그림 1057" descr="지난 14일 서울 강동구 고덕동의 한 아파트 단지 입구에서 시민들이 택배를 찾고 있다.">
              <a:extLst>
                <a:ext uri="{FF2B5EF4-FFF2-40B4-BE49-F238E27FC236}">
                  <a16:creationId xmlns:a16="http://schemas.microsoft.com/office/drawing/2014/main" id="{20C61792-8EC3-B465-D3EF-D0AFEF8D8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86" b="14811"/>
            <a:stretch/>
          </p:blipFill>
          <p:spPr bwMode="auto">
            <a:xfrm>
              <a:off x="3172439" y="2671331"/>
              <a:ext cx="2174068" cy="891049"/>
            </a:xfrm>
            <a:custGeom>
              <a:avLst/>
              <a:gdLst>
                <a:gd name="connsiteX0" fmla="*/ 33241 w 2174068"/>
                <a:gd name="connsiteY0" fmla="*/ 0 h 1354879"/>
                <a:gd name="connsiteX1" fmla="*/ 2140827 w 2174068"/>
                <a:gd name="connsiteY1" fmla="*/ 0 h 1354879"/>
                <a:gd name="connsiteX2" fmla="*/ 2174068 w 2174068"/>
                <a:gd name="connsiteY2" fmla="*/ 33241 h 1354879"/>
                <a:gd name="connsiteX3" fmla="*/ 2174068 w 2174068"/>
                <a:gd name="connsiteY3" fmla="*/ 1354879 h 1354879"/>
                <a:gd name="connsiteX4" fmla="*/ 0 w 2174068"/>
                <a:gd name="connsiteY4" fmla="*/ 1354879 h 1354879"/>
                <a:gd name="connsiteX5" fmla="*/ 0 w 2174068"/>
                <a:gd name="connsiteY5" fmla="*/ 33241 h 1354879"/>
                <a:gd name="connsiteX6" fmla="*/ 33241 w 2174068"/>
                <a:gd name="connsiteY6" fmla="*/ 0 h 135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068" h="1354879">
                  <a:moveTo>
                    <a:pt x="33241" y="0"/>
                  </a:moveTo>
                  <a:lnTo>
                    <a:pt x="2140827" y="0"/>
                  </a:lnTo>
                  <a:cubicBezTo>
                    <a:pt x="2159185" y="0"/>
                    <a:pt x="2174068" y="14883"/>
                    <a:pt x="2174068" y="33241"/>
                  </a:cubicBezTo>
                  <a:lnTo>
                    <a:pt x="2174068" y="1354879"/>
                  </a:lnTo>
                  <a:lnTo>
                    <a:pt x="0" y="1354879"/>
                  </a:lnTo>
                  <a:lnTo>
                    <a:pt x="0" y="33241"/>
                  </a:lnTo>
                  <a:cubicBezTo>
                    <a:pt x="0" y="14883"/>
                    <a:pt x="14883" y="0"/>
                    <a:pt x="33241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5" name="자유형: 도형 1114">
            <a:extLst>
              <a:ext uri="{FF2B5EF4-FFF2-40B4-BE49-F238E27FC236}">
                <a16:creationId xmlns:a16="http://schemas.microsoft.com/office/drawing/2014/main" id="{1ED3829E-1BD3-071E-AC7A-627B2B2EACF3}"/>
              </a:ext>
            </a:extLst>
          </p:cNvPr>
          <p:cNvSpPr/>
          <p:nvPr/>
        </p:nvSpPr>
        <p:spPr>
          <a:xfrm rot="7200000">
            <a:off x="7887211" y="2914259"/>
            <a:ext cx="6121175" cy="4216963"/>
          </a:xfrm>
          <a:custGeom>
            <a:avLst/>
            <a:gdLst>
              <a:gd name="connsiteX0" fmla="*/ 0 w 6121175"/>
              <a:gd name="connsiteY0" fmla="*/ 2352461 h 4216963"/>
              <a:gd name="connsiteX1" fmla="*/ 4074581 w 6121175"/>
              <a:gd name="connsiteY1" fmla="*/ 0 h 4216963"/>
              <a:gd name="connsiteX2" fmla="*/ 6121175 w 6121175"/>
              <a:gd name="connsiteY2" fmla="*/ 3544806 h 4216963"/>
              <a:gd name="connsiteX3" fmla="*/ 5988991 w 6121175"/>
              <a:gd name="connsiteY3" fmla="*/ 3623220 h 4216963"/>
              <a:gd name="connsiteX4" fmla="*/ 3716758 w 6121175"/>
              <a:gd name="connsiteY4" fmla="*/ 4216963 h 4216963"/>
              <a:gd name="connsiteX5" fmla="*/ 17717 w 6121175"/>
              <a:gd name="connsiteY5" fmla="*/ 2377481 h 421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1175" h="4216963">
                <a:moveTo>
                  <a:pt x="0" y="2352461"/>
                </a:moveTo>
                <a:lnTo>
                  <a:pt x="4074581" y="0"/>
                </a:lnTo>
                <a:lnTo>
                  <a:pt x="6121175" y="3544806"/>
                </a:lnTo>
                <a:lnTo>
                  <a:pt x="5988991" y="3623220"/>
                </a:lnTo>
                <a:cubicBezTo>
                  <a:pt x="5317466" y="4001292"/>
                  <a:pt x="4542298" y="4216963"/>
                  <a:pt x="3716758" y="4216963"/>
                </a:cubicBezTo>
                <a:cubicBezTo>
                  <a:pt x="2206397" y="4216963"/>
                  <a:pt x="864642" y="3495062"/>
                  <a:pt x="17717" y="23774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86E156D4-07F9-9E09-7B16-5D4387FF874F}"/>
              </a:ext>
            </a:extLst>
          </p:cNvPr>
          <p:cNvGrpSpPr/>
          <p:nvPr/>
        </p:nvGrpSpPr>
        <p:grpSpPr>
          <a:xfrm>
            <a:off x="8969639" y="2488446"/>
            <a:ext cx="2819740" cy="3536212"/>
            <a:chOff x="7713310" y="3217424"/>
            <a:chExt cx="2309556" cy="2896395"/>
          </a:xfrm>
        </p:grpSpPr>
        <p:pic>
          <p:nvPicPr>
            <p:cNvPr id="59" name="그림 58" descr="장난감, 기계이(가) 표시된 사진&#10;&#10;자동 생성된 설명">
              <a:extLst>
                <a:ext uri="{FF2B5EF4-FFF2-40B4-BE49-F238E27FC236}">
                  <a16:creationId xmlns:a16="http://schemas.microsoft.com/office/drawing/2014/main" id="{404002BD-FAD8-6DA5-566B-AAA31C04A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5" t="514" r="35649" b="-514"/>
            <a:stretch/>
          </p:blipFill>
          <p:spPr>
            <a:xfrm>
              <a:off x="7763417" y="3217424"/>
              <a:ext cx="2259449" cy="2873970"/>
            </a:xfrm>
            <a:prstGeom prst="rect">
              <a:avLst/>
            </a:prstGeom>
          </p:spPr>
        </p:pic>
        <p:pic>
          <p:nvPicPr>
            <p:cNvPr id="1043" name="그림 1042" descr="장난감, 기계이(가) 표시된 사진&#10;&#10;자동 생성된 설명">
              <a:extLst>
                <a:ext uri="{FF2B5EF4-FFF2-40B4-BE49-F238E27FC236}">
                  <a16:creationId xmlns:a16="http://schemas.microsoft.com/office/drawing/2014/main" id="{D585F16A-22A3-AA29-6D16-DB0AD296F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5" t="514" r="35649" b="-514"/>
            <a:stretch/>
          </p:blipFill>
          <p:spPr>
            <a:xfrm>
              <a:off x="7713310" y="3239849"/>
              <a:ext cx="2259449" cy="2873970"/>
            </a:xfrm>
            <a:prstGeom prst="rect">
              <a:avLst/>
            </a:prstGeom>
          </p:spPr>
        </p:pic>
      </p:grpSp>
      <p:sp>
        <p:nvSpPr>
          <p:cNvPr id="1108" name="TextBox 1107">
            <a:extLst>
              <a:ext uri="{FF2B5EF4-FFF2-40B4-BE49-F238E27FC236}">
                <a16:creationId xmlns:a16="http://schemas.microsoft.com/office/drawing/2014/main" id="{2B2715D0-D705-9A45-34D7-D8A64773C4AD}"/>
              </a:ext>
            </a:extLst>
          </p:cNvPr>
          <p:cNvSpPr txBox="1"/>
          <p:nvPr/>
        </p:nvSpPr>
        <p:spPr>
          <a:xfrm>
            <a:off x="3708041" y="6021111"/>
            <a:ext cx="723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기반 물류 정렬 적재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이송ㆍ하차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09" name="Picture 14" descr="별 ">
            <a:extLst>
              <a:ext uri="{FF2B5EF4-FFF2-40B4-BE49-F238E27FC236}">
                <a16:creationId xmlns:a16="http://schemas.microsoft.com/office/drawing/2014/main" id="{53D100E0-C79E-BB33-3FDB-7531D323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15" y="3926577"/>
            <a:ext cx="196329" cy="19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14" descr="별 ">
            <a:extLst>
              <a:ext uri="{FF2B5EF4-FFF2-40B4-BE49-F238E27FC236}">
                <a16:creationId xmlns:a16="http://schemas.microsoft.com/office/drawing/2014/main" id="{264AC27B-8112-953D-B486-FD96DBAC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613" y="3056707"/>
            <a:ext cx="378733" cy="3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" name="TextBox 1115">
            <a:extLst>
              <a:ext uri="{FF2B5EF4-FFF2-40B4-BE49-F238E27FC236}">
                <a16:creationId xmlns:a16="http://schemas.microsoft.com/office/drawing/2014/main" id="{4F3BF784-38CA-6422-9588-DAEE7A72B767}"/>
              </a:ext>
            </a:extLst>
          </p:cNvPr>
          <p:cNvSpPr txBox="1"/>
          <p:nvPr/>
        </p:nvSpPr>
        <p:spPr>
          <a:xfrm>
            <a:off x="3959292" y="5656702"/>
            <a:ext cx="1282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1600" dirty="0" err="1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제안책</a:t>
            </a:r>
            <a:r>
              <a:rPr lang="en-US" altLang="ko-KR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1600" dirty="0"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24" name="자유형: 도형 1123">
            <a:extLst>
              <a:ext uri="{FF2B5EF4-FFF2-40B4-BE49-F238E27FC236}">
                <a16:creationId xmlns:a16="http://schemas.microsoft.com/office/drawing/2014/main" id="{DE8C29BA-0ECF-1372-F3E4-E0FEC8EFF397}"/>
              </a:ext>
            </a:extLst>
          </p:cNvPr>
          <p:cNvSpPr/>
          <p:nvPr/>
        </p:nvSpPr>
        <p:spPr>
          <a:xfrm>
            <a:off x="5414959" y="150177"/>
            <a:ext cx="5680042" cy="4493409"/>
          </a:xfrm>
          <a:custGeom>
            <a:avLst/>
            <a:gdLst>
              <a:gd name="connsiteX0" fmla="*/ 2150852 w 5680042"/>
              <a:gd name="connsiteY0" fmla="*/ 2250748 h 4493409"/>
              <a:gd name="connsiteX1" fmla="*/ 2149097 w 5680042"/>
              <a:gd name="connsiteY1" fmla="*/ 2253308 h 4493409"/>
              <a:gd name="connsiteX2" fmla="*/ 2152171 w 5680042"/>
              <a:gd name="connsiteY2" fmla="*/ 2254234 h 4493409"/>
              <a:gd name="connsiteX3" fmla="*/ 1345740 w 5680042"/>
              <a:gd name="connsiteY3" fmla="*/ 0 h 4493409"/>
              <a:gd name="connsiteX4" fmla="*/ 5680042 w 5680042"/>
              <a:gd name="connsiteY4" fmla="*/ 1 h 4493409"/>
              <a:gd name="connsiteX5" fmla="*/ 5669329 w 5680042"/>
              <a:gd name="connsiteY5" fmla="*/ 212162 h 4493409"/>
              <a:gd name="connsiteX6" fmla="*/ 3512891 w 5680042"/>
              <a:gd name="connsiteY6" fmla="*/ 2158164 h 4493409"/>
              <a:gd name="connsiteX7" fmla="*/ 2764477 w 5680042"/>
              <a:gd name="connsiteY7" fmla="*/ 2025491 h 4493409"/>
              <a:gd name="connsiteX8" fmla="*/ 2604629 w 5680042"/>
              <a:gd name="connsiteY8" fmla="*/ 1956026 h 4493409"/>
              <a:gd name="connsiteX9" fmla="*/ 2530861 w 5680042"/>
              <a:gd name="connsiteY9" fmla="*/ 1941475 h 4493409"/>
              <a:gd name="connsiteX10" fmla="*/ 2320779 w 5680042"/>
              <a:gd name="connsiteY10" fmla="*/ 1967492 h 4493409"/>
              <a:gd name="connsiteX11" fmla="*/ 2298840 w 5680042"/>
              <a:gd name="connsiteY11" fmla="*/ 1977852 h 4493409"/>
              <a:gd name="connsiteX12" fmla="*/ 2216512 w 5680042"/>
              <a:gd name="connsiteY12" fmla="*/ 2051983 h 4493409"/>
              <a:gd name="connsiteX13" fmla="*/ 2207912 w 5680042"/>
              <a:gd name="connsiteY13" fmla="*/ 2062485 h 4493409"/>
              <a:gd name="connsiteX14" fmla="*/ 2187741 w 5680042"/>
              <a:gd name="connsiteY14" fmla="*/ 2149958 h 4493409"/>
              <a:gd name="connsiteX15" fmla="*/ 2186176 w 5680042"/>
              <a:gd name="connsiteY15" fmla="*/ 2242040 h 4493409"/>
              <a:gd name="connsiteX16" fmla="*/ 2194690 w 5680042"/>
              <a:gd name="connsiteY16" fmla="*/ 2283667 h 4493409"/>
              <a:gd name="connsiteX17" fmla="*/ 2206616 w 5680042"/>
              <a:gd name="connsiteY17" fmla="*/ 2294829 h 4493409"/>
              <a:gd name="connsiteX18" fmla="*/ 2196950 w 5680042"/>
              <a:gd name="connsiteY18" fmla="*/ 2294717 h 4493409"/>
              <a:gd name="connsiteX19" fmla="*/ 2197124 w 5680042"/>
              <a:gd name="connsiteY19" fmla="*/ 2295567 h 4493409"/>
              <a:gd name="connsiteX20" fmla="*/ 2196047 w 5680042"/>
              <a:gd name="connsiteY20" fmla="*/ 2294706 h 4493409"/>
              <a:gd name="connsiteX21" fmla="*/ 2118973 w 5680042"/>
              <a:gd name="connsiteY21" fmla="*/ 2293807 h 4493409"/>
              <a:gd name="connsiteX22" fmla="*/ 2031131 w 5680042"/>
              <a:gd name="connsiteY22" fmla="*/ 2329204 h 4493409"/>
              <a:gd name="connsiteX23" fmla="*/ 2018794 w 5680042"/>
              <a:gd name="connsiteY23" fmla="*/ 2340627 h 4493409"/>
              <a:gd name="connsiteX24" fmla="*/ 1987552 w 5680042"/>
              <a:gd name="connsiteY24" fmla="*/ 2407146 h 4493409"/>
              <a:gd name="connsiteX25" fmla="*/ 1955507 w 5680042"/>
              <a:gd name="connsiteY25" fmla="*/ 2501906 h 4493409"/>
              <a:gd name="connsiteX26" fmla="*/ 1962230 w 5680042"/>
              <a:gd name="connsiteY26" fmla="*/ 2590928 h 4493409"/>
              <a:gd name="connsiteX27" fmla="*/ 2024409 w 5680042"/>
              <a:gd name="connsiteY27" fmla="*/ 2822982 h 4493409"/>
              <a:gd name="connsiteX28" fmla="*/ 2024453 w 5680042"/>
              <a:gd name="connsiteY28" fmla="*/ 2823073 h 4493409"/>
              <a:gd name="connsiteX29" fmla="*/ 2045259 w 5680042"/>
              <a:gd name="connsiteY29" fmla="*/ 2853098 h 4493409"/>
              <a:gd name="connsiteX30" fmla="*/ 2190357 w 5680042"/>
              <a:gd name="connsiteY30" fmla="*/ 3398231 h 4493409"/>
              <a:gd name="connsiteX31" fmla="*/ 1095179 w 5680042"/>
              <a:gd name="connsiteY31" fmla="*/ 4493409 h 4493409"/>
              <a:gd name="connsiteX32" fmla="*/ 0 w 5680042"/>
              <a:gd name="connsiteY32" fmla="*/ 3398231 h 4493409"/>
              <a:gd name="connsiteX33" fmla="*/ 573151 w 5680042"/>
              <a:gd name="connsiteY33" fmla="*/ 2435235 h 4493409"/>
              <a:gd name="connsiteX34" fmla="*/ 666472 w 5680042"/>
              <a:gd name="connsiteY34" fmla="*/ 2390280 h 4493409"/>
              <a:gd name="connsiteX35" fmla="*/ 663416 w 5680042"/>
              <a:gd name="connsiteY35" fmla="*/ 2388486 h 4493409"/>
              <a:gd name="connsiteX36" fmla="*/ 668482 w 5680042"/>
              <a:gd name="connsiteY36" fmla="*/ 2389312 h 4493409"/>
              <a:gd name="connsiteX37" fmla="*/ 668886 w 5680042"/>
              <a:gd name="connsiteY37" fmla="*/ 2389117 h 4493409"/>
              <a:gd name="connsiteX38" fmla="*/ 1095179 w 5680042"/>
              <a:gd name="connsiteY38" fmla="*/ 2303052 h 4493409"/>
              <a:gd name="connsiteX39" fmla="*/ 1207155 w 5680042"/>
              <a:gd name="connsiteY39" fmla="*/ 2308708 h 4493409"/>
              <a:gd name="connsiteX40" fmla="*/ 1246866 w 5680042"/>
              <a:gd name="connsiteY40" fmla="*/ 2314768 h 4493409"/>
              <a:gd name="connsiteX41" fmla="*/ 1254599 w 5680042"/>
              <a:gd name="connsiteY41" fmla="*/ 2314349 h 4493409"/>
              <a:gd name="connsiteX42" fmla="*/ 1449055 w 5680042"/>
              <a:gd name="connsiteY42" fmla="*/ 2266652 h 4493409"/>
              <a:gd name="connsiteX43" fmla="*/ 1502462 w 5680042"/>
              <a:gd name="connsiteY43" fmla="*/ 2242355 h 4493409"/>
              <a:gd name="connsiteX44" fmla="*/ 1611329 w 5680042"/>
              <a:gd name="connsiteY44" fmla="*/ 2166697 h 4493409"/>
              <a:gd name="connsiteX45" fmla="*/ 1745919 w 5680042"/>
              <a:gd name="connsiteY45" fmla="*/ 2034541 h 4493409"/>
              <a:gd name="connsiteX46" fmla="*/ 1775612 w 5680042"/>
              <a:gd name="connsiteY46" fmla="*/ 1995676 h 4493409"/>
              <a:gd name="connsiteX47" fmla="*/ 1809929 w 5680042"/>
              <a:gd name="connsiteY47" fmla="*/ 1917475 h 4493409"/>
              <a:gd name="connsiteX48" fmla="*/ 1849385 w 5680042"/>
              <a:gd name="connsiteY48" fmla="*/ 1449283 h 4493409"/>
              <a:gd name="connsiteX49" fmla="*/ 1824034 w 5680042"/>
              <a:gd name="connsiteY49" fmla="*/ 1348052 h 4493409"/>
              <a:gd name="connsiteX50" fmla="*/ 1806582 w 5680042"/>
              <a:gd name="connsiteY50" fmla="*/ 1327520 h 4493409"/>
              <a:gd name="connsiteX51" fmla="*/ 1356453 w 5680042"/>
              <a:gd name="connsiteY51" fmla="*/ 212162 h 449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680042" h="4493409">
                <a:moveTo>
                  <a:pt x="2150852" y="2250748"/>
                </a:moveTo>
                <a:lnTo>
                  <a:pt x="2149097" y="2253308"/>
                </a:lnTo>
                <a:lnTo>
                  <a:pt x="2152171" y="2254234"/>
                </a:lnTo>
                <a:close/>
                <a:moveTo>
                  <a:pt x="1345740" y="0"/>
                </a:moveTo>
                <a:lnTo>
                  <a:pt x="5680042" y="1"/>
                </a:lnTo>
                <a:lnTo>
                  <a:pt x="5669329" y="212162"/>
                </a:lnTo>
                <a:cubicBezTo>
                  <a:pt x="5558324" y="1305202"/>
                  <a:pt x="4635217" y="2158163"/>
                  <a:pt x="3512891" y="2158164"/>
                </a:cubicBezTo>
                <a:cubicBezTo>
                  <a:pt x="3249846" y="2158164"/>
                  <a:pt x="2997744" y="2111310"/>
                  <a:pt x="2764477" y="2025491"/>
                </a:cubicBezTo>
                <a:lnTo>
                  <a:pt x="2604629" y="1956026"/>
                </a:lnTo>
                <a:lnTo>
                  <a:pt x="2530861" y="1941475"/>
                </a:lnTo>
                <a:cubicBezTo>
                  <a:pt x="2459796" y="1935209"/>
                  <a:pt x="2388169" y="1944080"/>
                  <a:pt x="2320779" y="1967492"/>
                </a:cubicBezTo>
                <a:lnTo>
                  <a:pt x="2298840" y="1977852"/>
                </a:lnTo>
                <a:lnTo>
                  <a:pt x="2216512" y="2051983"/>
                </a:lnTo>
                <a:lnTo>
                  <a:pt x="2207912" y="2062485"/>
                </a:lnTo>
                <a:lnTo>
                  <a:pt x="2187741" y="2149958"/>
                </a:lnTo>
                <a:cubicBezTo>
                  <a:pt x="2183666" y="2182213"/>
                  <a:pt x="2183118" y="2213385"/>
                  <a:pt x="2186176" y="2242040"/>
                </a:cubicBezTo>
                <a:lnTo>
                  <a:pt x="2194690" y="2283667"/>
                </a:lnTo>
                <a:lnTo>
                  <a:pt x="2206616" y="2294829"/>
                </a:lnTo>
                <a:lnTo>
                  <a:pt x="2196950" y="2294717"/>
                </a:lnTo>
                <a:lnTo>
                  <a:pt x="2197124" y="2295567"/>
                </a:lnTo>
                <a:lnTo>
                  <a:pt x="2196047" y="2294706"/>
                </a:lnTo>
                <a:lnTo>
                  <a:pt x="2118973" y="2293807"/>
                </a:lnTo>
                <a:cubicBezTo>
                  <a:pt x="2088910" y="2299696"/>
                  <a:pt x="2058814" y="2311655"/>
                  <a:pt x="2031131" y="2329204"/>
                </a:cubicBezTo>
                <a:lnTo>
                  <a:pt x="2018794" y="2340627"/>
                </a:lnTo>
                <a:lnTo>
                  <a:pt x="1987552" y="2407146"/>
                </a:lnTo>
                <a:lnTo>
                  <a:pt x="1955507" y="2501906"/>
                </a:lnTo>
                <a:lnTo>
                  <a:pt x="1962230" y="2590928"/>
                </a:lnTo>
                <a:cubicBezTo>
                  <a:pt x="1973263" y="2670554"/>
                  <a:pt x="1994150" y="2748506"/>
                  <a:pt x="2024409" y="2822982"/>
                </a:cubicBezTo>
                <a:lnTo>
                  <a:pt x="2024453" y="2823073"/>
                </a:lnTo>
                <a:lnTo>
                  <a:pt x="2045259" y="2853098"/>
                </a:lnTo>
                <a:cubicBezTo>
                  <a:pt x="2137566" y="3013628"/>
                  <a:pt x="2190357" y="3199764"/>
                  <a:pt x="2190357" y="3398231"/>
                </a:cubicBezTo>
                <a:cubicBezTo>
                  <a:pt x="2190357" y="4003081"/>
                  <a:pt x="1700029" y="4493409"/>
                  <a:pt x="1095179" y="4493409"/>
                </a:cubicBezTo>
                <a:cubicBezTo>
                  <a:pt x="490329" y="4493409"/>
                  <a:pt x="1" y="4003081"/>
                  <a:pt x="0" y="3398231"/>
                </a:cubicBezTo>
                <a:cubicBezTo>
                  <a:pt x="1" y="2982396"/>
                  <a:pt x="231757" y="2620692"/>
                  <a:pt x="573151" y="2435235"/>
                </a:cubicBezTo>
                <a:lnTo>
                  <a:pt x="666472" y="2390280"/>
                </a:lnTo>
                <a:lnTo>
                  <a:pt x="663416" y="2388486"/>
                </a:lnTo>
                <a:lnTo>
                  <a:pt x="668482" y="2389312"/>
                </a:lnTo>
                <a:lnTo>
                  <a:pt x="668886" y="2389117"/>
                </a:lnTo>
                <a:cubicBezTo>
                  <a:pt x="799910" y="2333698"/>
                  <a:pt x="943966" y="2303053"/>
                  <a:pt x="1095179" y="2303052"/>
                </a:cubicBezTo>
                <a:cubicBezTo>
                  <a:pt x="1132982" y="2303053"/>
                  <a:pt x="1170338" y="2304968"/>
                  <a:pt x="1207155" y="2308708"/>
                </a:cubicBezTo>
                <a:lnTo>
                  <a:pt x="1246866" y="2314768"/>
                </a:lnTo>
                <a:lnTo>
                  <a:pt x="1254599" y="2314349"/>
                </a:lnTo>
                <a:cubicBezTo>
                  <a:pt x="1321142" y="2306567"/>
                  <a:pt x="1386464" y="2290544"/>
                  <a:pt x="1449055" y="2266652"/>
                </a:cubicBezTo>
                <a:lnTo>
                  <a:pt x="1502462" y="2242355"/>
                </a:lnTo>
                <a:lnTo>
                  <a:pt x="1611329" y="2166697"/>
                </a:lnTo>
                <a:cubicBezTo>
                  <a:pt x="1659404" y="2126915"/>
                  <a:pt x="1704482" y="2082779"/>
                  <a:pt x="1745919" y="2034541"/>
                </a:cubicBezTo>
                <a:lnTo>
                  <a:pt x="1775612" y="1995676"/>
                </a:lnTo>
                <a:lnTo>
                  <a:pt x="1809929" y="1917475"/>
                </a:lnTo>
                <a:cubicBezTo>
                  <a:pt x="1864097" y="1767689"/>
                  <a:pt x="1877721" y="1606022"/>
                  <a:pt x="1849385" y="1449283"/>
                </a:cubicBezTo>
                <a:lnTo>
                  <a:pt x="1824034" y="1348052"/>
                </a:lnTo>
                <a:lnTo>
                  <a:pt x="1806582" y="1327520"/>
                </a:lnTo>
                <a:cubicBezTo>
                  <a:pt x="1560451" y="1013838"/>
                  <a:pt x="1398947" y="630592"/>
                  <a:pt x="1356453" y="212162"/>
                </a:cubicBezTo>
                <a:close/>
              </a:path>
            </a:pathLst>
          </a:custGeom>
          <a:solidFill>
            <a:srgbClr val="09B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25" name="그룹 1124">
            <a:extLst>
              <a:ext uri="{FF2B5EF4-FFF2-40B4-BE49-F238E27FC236}">
                <a16:creationId xmlns:a16="http://schemas.microsoft.com/office/drawing/2014/main" id="{B5432CDA-F268-634B-1333-930C7AB4ED54}"/>
              </a:ext>
            </a:extLst>
          </p:cNvPr>
          <p:cNvGrpSpPr/>
          <p:nvPr/>
        </p:nvGrpSpPr>
        <p:grpSpPr>
          <a:xfrm>
            <a:off x="5657117" y="2808513"/>
            <a:ext cx="1754931" cy="1754932"/>
            <a:chOff x="7213114" y="386833"/>
            <a:chExt cx="2368609" cy="2368610"/>
          </a:xfrm>
        </p:grpSpPr>
        <p:sp>
          <p:nvSpPr>
            <p:cNvPr id="1126" name="타원 1125">
              <a:extLst>
                <a:ext uri="{FF2B5EF4-FFF2-40B4-BE49-F238E27FC236}">
                  <a16:creationId xmlns:a16="http://schemas.microsoft.com/office/drawing/2014/main" id="{6023047A-EC80-FFB6-3E9B-B5FD2F0E7629}"/>
                </a:ext>
              </a:extLst>
            </p:cNvPr>
            <p:cNvSpPr/>
            <p:nvPr/>
          </p:nvSpPr>
          <p:spPr>
            <a:xfrm>
              <a:off x="7650792" y="894681"/>
              <a:ext cx="1524003" cy="1524003"/>
            </a:xfrm>
            <a:prstGeom prst="ellipse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7" name="직선 연결선 1126">
              <a:extLst>
                <a:ext uri="{FF2B5EF4-FFF2-40B4-BE49-F238E27FC236}">
                  <a16:creationId xmlns:a16="http://schemas.microsoft.com/office/drawing/2014/main" id="{ABD799D0-3A6D-0E6F-4F02-8F16F2F3ADB6}"/>
                </a:ext>
              </a:extLst>
            </p:cNvPr>
            <p:cNvCxnSpPr>
              <a:cxnSpLocks/>
              <a:stCxn id="1126" idx="7"/>
            </p:cNvCxnSpPr>
            <p:nvPr/>
          </p:nvCxnSpPr>
          <p:spPr>
            <a:xfrm flipH="1">
              <a:off x="8262720" y="1117866"/>
              <a:ext cx="688890" cy="688890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8" name="그림 1127" descr="신발류, 만화 영화, 의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9D3A7AD-8A64-61EB-EFDB-9623C19F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114" y="386833"/>
              <a:ext cx="2368609" cy="2368610"/>
            </a:xfrm>
            <a:prstGeom prst="rect">
              <a:avLst/>
            </a:prstGeom>
          </p:spPr>
        </p:pic>
        <p:cxnSp>
          <p:nvCxnSpPr>
            <p:cNvPr id="1129" name="직선 연결선 1128">
              <a:extLst>
                <a:ext uri="{FF2B5EF4-FFF2-40B4-BE49-F238E27FC236}">
                  <a16:creationId xmlns:a16="http://schemas.microsoft.com/office/drawing/2014/main" id="{9DBACB51-7393-4BDB-96CB-5FD31AA2BB3C}"/>
                </a:ext>
              </a:extLst>
            </p:cNvPr>
            <p:cNvCxnSpPr>
              <a:cxnSpLocks/>
              <a:endCxn id="1126" idx="3"/>
            </p:cNvCxnSpPr>
            <p:nvPr/>
          </p:nvCxnSpPr>
          <p:spPr>
            <a:xfrm flipH="1">
              <a:off x="7873977" y="1656682"/>
              <a:ext cx="538816" cy="538817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0" name="TextBox 1129">
            <a:extLst>
              <a:ext uri="{FF2B5EF4-FFF2-40B4-BE49-F238E27FC236}">
                <a16:creationId xmlns:a16="http://schemas.microsoft.com/office/drawing/2014/main" id="{C8805C85-E903-63C3-1E59-50BB990386E1}"/>
              </a:ext>
            </a:extLst>
          </p:cNvPr>
          <p:cNvSpPr txBox="1"/>
          <p:nvPr/>
        </p:nvSpPr>
        <p:spPr>
          <a:xfrm>
            <a:off x="5753693" y="2633494"/>
            <a:ext cx="1765062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 제한 발생</a:t>
            </a:r>
          </a:p>
        </p:txBody>
      </p:sp>
      <p:sp>
        <p:nvSpPr>
          <p:cNvPr id="1131" name="자유형: 도형 1130">
            <a:extLst>
              <a:ext uri="{FF2B5EF4-FFF2-40B4-BE49-F238E27FC236}">
                <a16:creationId xmlns:a16="http://schemas.microsoft.com/office/drawing/2014/main" id="{521A56FA-EC94-46DA-B0F4-0F39FF2F0418}"/>
              </a:ext>
            </a:extLst>
          </p:cNvPr>
          <p:cNvSpPr/>
          <p:nvPr/>
        </p:nvSpPr>
        <p:spPr>
          <a:xfrm rot="437346">
            <a:off x="7786375" y="2445744"/>
            <a:ext cx="1322472" cy="1322472"/>
          </a:xfrm>
          <a:custGeom>
            <a:avLst/>
            <a:gdLst>
              <a:gd name="connsiteX0" fmla="*/ 661236 w 1322472"/>
              <a:gd name="connsiteY0" fmla="*/ 0 h 1322472"/>
              <a:gd name="connsiteX1" fmla="*/ 1322472 w 1322472"/>
              <a:gd name="connsiteY1" fmla="*/ 661236 h 1322472"/>
              <a:gd name="connsiteX2" fmla="*/ 661236 w 1322472"/>
              <a:gd name="connsiteY2" fmla="*/ 1322472 h 1322472"/>
              <a:gd name="connsiteX3" fmla="*/ 0 w 1322472"/>
              <a:gd name="connsiteY3" fmla="*/ 661236 h 1322472"/>
              <a:gd name="connsiteX4" fmla="*/ 51963 w 1322472"/>
              <a:gd name="connsiteY4" fmla="*/ 403853 h 1322472"/>
              <a:gd name="connsiteX5" fmla="*/ 60290 w 1322472"/>
              <a:gd name="connsiteY5" fmla="*/ 388512 h 1322472"/>
              <a:gd name="connsiteX6" fmla="*/ 61601 w 1322472"/>
              <a:gd name="connsiteY6" fmla="*/ 357617 h 1322472"/>
              <a:gd name="connsiteX7" fmla="*/ 36135 w 1322472"/>
              <a:gd name="connsiteY7" fmla="*/ 273905 h 1322472"/>
              <a:gd name="connsiteX8" fmla="*/ 53957 w 1322472"/>
              <a:gd name="connsiteY8" fmla="*/ 275843 h 1322472"/>
              <a:gd name="connsiteX9" fmla="*/ 109382 w 1322472"/>
              <a:gd name="connsiteY9" fmla="*/ 263235 h 1322472"/>
              <a:gd name="connsiteX10" fmla="*/ 164560 w 1322472"/>
              <a:gd name="connsiteY10" fmla="*/ 228584 h 1322472"/>
              <a:gd name="connsiteX11" fmla="*/ 168453 w 1322472"/>
              <a:gd name="connsiteY11" fmla="*/ 224237 h 1322472"/>
              <a:gd name="connsiteX12" fmla="*/ 193672 w 1322472"/>
              <a:gd name="connsiteY12" fmla="*/ 193672 h 1322472"/>
              <a:gd name="connsiteX13" fmla="*/ 661236 w 1322472"/>
              <a:gd name="connsiteY13" fmla="*/ 0 h 132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2472" h="1322472">
                <a:moveTo>
                  <a:pt x="661236" y="0"/>
                </a:moveTo>
                <a:cubicBezTo>
                  <a:pt x="1026427" y="0"/>
                  <a:pt x="1322472" y="296045"/>
                  <a:pt x="1322472" y="661236"/>
                </a:cubicBezTo>
                <a:cubicBezTo>
                  <a:pt x="1322472" y="1026427"/>
                  <a:pt x="1026427" y="1322472"/>
                  <a:pt x="661236" y="1322472"/>
                </a:cubicBezTo>
                <a:cubicBezTo>
                  <a:pt x="296045" y="1322472"/>
                  <a:pt x="0" y="1026427"/>
                  <a:pt x="0" y="661236"/>
                </a:cubicBezTo>
                <a:cubicBezTo>
                  <a:pt x="0" y="569938"/>
                  <a:pt x="18503" y="482962"/>
                  <a:pt x="51963" y="403853"/>
                </a:cubicBezTo>
                <a:lnTo>
                  <a:pt x="60290" y="388512"/>
                </a:lnTo>
                <a:lnTo>
                  <a:pt x="61601" y="357617"/>
                </a:lnTo>
                <a:cubicBezTo>
                  <a:pt x="59571" y="328664"/>
                  <a:pt x="51041" y="300166"/>
                  <a:pt x="36135" y="273905"/>
                </a:cubicBezTo>
                <a:lnTo>
                  <a:pt x="53957" y="275843"/>
                </a:lnTo>
                <a:lnTo>
                  <a:pt x="109382" y="263235"/>
                </a:lnTo>
                <a:cubicBezTo>
                  <a:pt x="129547" y="254894"/>
                  <a:pt x="148159" y="243222"/>
                  <a:pt x="164560" y="228584"/>
                </a:cubicBezTo>
                <a:lnTo>
                  <a:pt x="168453" y="224237"/>
                </a:lnTo>
                <a:lnTo>
                  <a:pt x="193672" y="193672"/>
                </a:lnTo>
                <a:cubicBezTo>
                  <a:pt x="313332" y="74011"/>
                  <a:pt x="478641" y="0"/>
                  <a:pt x="661236" y="0"/>
                </a:cubicBezTo>
                <a:close/>
              </a:path>
            </a:pathLst>
          </a:cu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132" name="그림 1131" descr="스크린샷, 카민, 그래픽, 상징이(가) 표시된 사진&#10;&#10;자동 생성된 설명">
            <a:extLst>
              <a:ext uri="{FF2B5EF4-FFF2-40B4-BE49-F238E27FC236}">
                <a16:creationId xmlns:a16="http://schemas.microsoft.com/office/drawing/2014/main" id="{F920361A-2BE3-FB56-24A5-32D8400A57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8"/>
          <a:stretch/>
        </p:blipFill>
        <p:spPr>
          <a:xfrm>
            <a:off x="7928092" y="2840625"/>
            <a:ext cx="1027948" cy="893661"/>
          </a:xfrm>
          <a:prstGeom prst="rect">
            <a:avLst/>
          </a:prstGeom>
        </p:spPr>
      </p:pic>
      <p:sp>
        <p:nvSpPr>
          <p:cNvPr id="1133" name="TextBox 1132">
            <a:extLst>
              <a:ext uri="{FF2B5EF4-FFF2-40B4-BE49-F238E27FC236}">
                <a16:creationId xmlns:a16="http://schemas.microsoft.com/office/drawing/2014/main" id="{69BC7258-5627-A7D8-B519-FDCA26064BBA}"/>
              </a:ext>
            </a:extLst>
          </p:cNvPr>
          <p:cNvSpPr txBox="1"/>
          <p:nvPr/>
        </p:nvSpPr>
        <p:spPr>
          <a:xfrm>
            <a:off x="8023461" y="2543691"/>
            <a:ext cx="837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9B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대응책</a:t>
            </a:r>
          </a:p>
        </p:txBody>
      </p:sp>
      <p:sp>
        <p:nvSpPr>
          <p:cNvPr id="1134" name="타원 1133">
            <a:extLst>
              <a:ext uri="{FF2B5EF4-FFF2-40B4-BE49-F238E27FC236}">
                <a16:creationId xmlns:a16="http://schemas.microsoft.com/office/drawing/2014/main" id="{6D207D6D-5E66-6D68-9221-85E799599E12}"/>
              </a:ext>
            </a:extLst>
          </p:cNvPr>
          <p:cNvSpPr/>
          <p:nvPr/>
        </p:nvSpPr>
        <p:spPr>
          <a:xfrm>
            <a:off x="7707401" y="2490601"/>
            <a:ext cx="106180" cy="106180"/>
          </a:xfrm>
          <a:prstGeom prst="ellipse">
            <a:avLst/>
          </a:prstGeom>
          <a:solidFill>
            <a:srgbClr val="09B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F36BAC0A-5789-E08A-A193-92CA201EC799}"/>
              </a:ext>
            </a:extLst>
          </p:cNvPr>
          <p:cNvGrpSpPr/>
          <p:nvPr/>
        </p:nvGrpSpPr>
        <p:grpSpPr>
          <a:xfrm>
            <a:off x="7779317" y="336013"/>
            <a:ext cx="2567234" cy="1508380"/>
            <a:chOff x="7626546" y="336013"/>
            <a:chExt cx="2567234" cy="1508380"/>
          </a:xfrm>
        </p:grpSpPr>
        <p:grpSp>
          <p:nvGrpSpPr>
            <p:cNvPr id="1136" name="그룹 1135">
              <a:extLst>
                <a:ext uri="{FF2B5EF4-FFF2-40B4-BE49-F238E27FC236}">
                  <a16:creationId xmlns:a16="http://schemas.microsoft.com/office/drawing/2014/main" id="{80608E1F-169C-A928-E4F1-1C80194F9A6C}"/>
                </a:ext>
              </a:extLst>
            </p:cNvPr>
            <p:cNvGrpSpPr/>
            <p:nvPr/>
          </p:nvGrpSpPr>
          <p:grpSpPr>
            <a:xfrm>
              <a:off x="7626546" y="336013"/>
              <a:ext cx="2567234" cy="1380350"/>
              <a:chOff x="6716119" y="1350923"/>
              <a:chExt cx="4405246" cy="2368611"/>
            </a:xfrm>
          </p:grpSpPr>
          <p:pic>
            <p:nvPicPr>
              <p:cNvPr id="1138" name="그림 1137" descr="차량, 육상 차량, 바퀴, 교통이(가) 표시된 사진&#10;&#10;자동 생성된 설명">
                <a:extLst>
                  <a:ext uri="{FF2B5EF4-FFF2-40B4-BE49-F238E27FC236}">
                    <a16:creationId xmlns:a16="http://schemas.microsoft.com/office/drawing/2014/main" id="{B68BA8E7-C0E7-127C-1E8B-7B4861440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119" y="2134437"/>
                <a:ext cx="1585098" cy="1585097"/>
              </a:xfrm>
              <a:prstGeom prst="rect">
                <a:avLst/>
              </a:prstGeom>
            </p:spPr>
          </p:pic>
          <p:pic>
            <p:nvPicPr>
              <p:cNvPr id="1139" name="그림 1138" descr="건물이(가) 표시된 사진&#10;&#10;자동 생성된 설명">
                <a:extLst>
                  <a:ext uri="{FF2B5EF4-FFF2-40B4-BE49-F238E27FC236}">
                    <a16:creationId xmlns:a16="http://schemas.microsoft.com/office/drawing/2014/main" id="{90375DDD-B4C3-3DCE-C22B-518B523C2D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11" t="47197" r="10544" b="10649"/>
              <a:stretch/>
            </p:blipFill>
            <p:spPr>
              <a:xfrm>
                <a:off x="8979157" y="1350923"/>
                <a:ext cx="2142208" cy="2301030"/>
              </a:xfrm>
              <a:prstGeom prst="rect">
                <a:avLst/>
              </a:prstGeom>
            </p:spPr>
          </p:pic>
          <p:pic>
            <p:nvPicPr>
              <p:cNvPr id="1140" name="Picture 8" descr="폭발 ">
                <a:extLst>
                  <a:ext uri="{FF2B5EF4-FFF2-40B4-BE49-F238E27FC236}">
                    <a16:creationId xmlns:a16="http://schemas.microsoft.com/office/drawing/2014/main" id="{AF83D8EF-B46F-1220-1A7F-495D467853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1886" y="2324663"/>
                <a:ext cx="668369" cy="66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1" name="Picture 8" descr="폭발 ">
                <a:extLst>
                  <a:ext uri="{FF2B5EF4-FFF2-40B4-BE49-F238E27FC236}">
                    <a16:creationId xmlns:a16="http://schemas.microsoft.com/office/drawing/2014/main" id="{E9C30BFE-46C8-BA12-46A6-560FEB459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599927" y="2936589"/>
                <a:ext cx="377721" cy="377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2" name="Picture 8" descr="폭발 ">
                <a:extLst>
                  <a:ext uri="{FF2B5EF4-FFF2-40B4-BE49-F238E27FC236}">
                    <a16:creationId xmlns:a16="http://schemas.microsoft.com/office/drawing/2014/main" id="{8EAEB40F-B2E2-D5F4-B6CE-EBCC14FD2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261885" y="2924618"/>
                <a:ext cx="254626" cy="254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DC142E86-48C6-453A-6724-DFAEDB7B6B13}"/>
                </a:ext>
              </a:extLst>
            </p:cNvPr>
            <p:cNvSpPr txBox="1"/>
            <p:nvPr/>
          </p:nvSpPr>
          <p:spPr>
            <a:xfrm>
              <a:off x="8280725" y="1505839"/>
              <a:ext cx="881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충돌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5012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1C2768-DCFE-F3EE-F50C-DBFFE08FA4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4E31B3-B840-5B15-E4CD-C8B9D53EE76C}"/>
              </a:ext>
            </a:extLst>
          </p:cNvPr>
          <p:cNvSpPr/>
          <p:nvPr/>
        </p:nvSpPr>
        <p:spPr>
          <a:xfrm>
            <a:off x="0" y="151002"/>
            <a:ext cx="12192000" cy="6706998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03816-57F0-7DFB-811F-09A2EE425948}"/>
              </a:ext>
            </a:extLst>
          </p:cNvPr>
          <p:cNvSpPr txBox="1"/>
          <p:nvPr/>
        </p:nvSpPr>
        <p:spPr>
          <a:xfrm>
            <a:off x="461394" y="436228"/>
            <a:ext cx="382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A5A3A-78B5-B076-E4A0-F8ABC7E7F581}"/>
              </a:ext>
            </a:extLst>
          </p:cNvPr>
          <p:cNvSpPr txBox="1"/>
          <p:nvPr/>
        </p:nvSpPr>
        <p:spPr>
          <a:xfrm>
            <a:off x="503339" y="936897"/>
            <a:ext cx="1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Franklin Gothic Heavy" panose="020B0903020102020204" pitchFamily="34" charset="0"/>
                <a:ea typeface="HY견고딕" panose="02030600000101010101" pitchFamily="18" charset="-127"/>
                <a:cs typeface="Aharoni" panose="02010803020104030203" pitchFamily="2" charset="-79"/>
              </a:rPr>
              <a:t>Background</a:t>
            </a:r>
            <a:endParaRPr lang="ko-KR" altLang="en-US" dirty="0">
              <a:solidFill>
                <a:schemeClr val="bg1"/>
              </a:solidFill>
              <a:latin typeface="Franklin Gothic Heavy" panose="020B0903020102020204" pitchFamily="34" charset="0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27CCAF1-BA3E-3C10-5947-0184A9F5943F}"/>
              </a:ext>
            </a:extLst>
          </p:cNvPr>
          <p:cNvGrpSpPr/>
          <p:nvPr/>
        </p:nvGrpSpPr>
        <p:grpSpPr>
          <a:xfrm>
            <a:off x="493458" y="1808231"/>
            <a:ext cx="5338747" cy="369332"/>
            <a:chOff x="762961" y="1614810"/>
            <a:chExt cx="5553294" cy="384175"/>
          </a:xfrm>
        </p:grpSpPr>
        <p:pic>
          <p:nvPicPr>
            <p:cNvPr id="1025" name="_x458300624">
              <a:extLst>
                <a:ext uri="{FF2B5EF4-FFF2-40B4-BE49-F238E27FC236}">
                  <a16:creationId xmlns:a16="http://schemas.microsoft.com/office/drawing/2014/main" id="{D3DE9C2F-4684-BF10-6275-A72CDDF28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31" y="1614810"/>
              <a:ext cx="5514975" cy="38417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5C78E4D-3198-11BF-7303-FA2A35F21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056" y="1614810"/>
              <a:ext cx="0" cy="38417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CA5055D-AE1D-3D2D-30CB-AF3986BA4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81" y="1614810"/>
              <a:ext cx="0" cy="38417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A711D66-9226-CE32-C3B6-CE2B25D9D1B7}"/>
                </a:ext>
              </a:extLst>
            </p:cNvPr>
            <p:cNvCxnSpPr>
              <a:cxnSpLocks/>
            </p:cNvCxnSpPr>
            <p:nvPr/>
          </p:nvCxnSpPr>
          <p:spPr>
            <a:xfrm>
              <a:off x="762961" y="1614810"/>
              <a:ext cx="5553294" cy="0"/>
            </a:xfrm>
            <a:prstGeom prst="line">
              <a:avLst/>
            </a:prstGeom>
            <a:ln w="50800">
              <a:solidFill>
                <a:srgbClr val="09B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207744C-AC57-7182-DC30-6F47B5BB27C5}"/>
                </a:ext>
              </a:extLst>
            </p:cNvPr>
            <p:cNvCxnSpPr>
              <a:cxnSpLocks/>
            </p:cNvCxnSpPr>
            <p:nvPr/>
          </p:nvCxnSpPr>
          <p:spPr>
            <a:xfrm>
              <a:off x="762961" y="1998985"/>
              <a:ext cx="5553294" cy="0"/>
            </a:xfrm>
            <a:prstGeom prst="line">
              <a:avLst/>
            </a:prstGeom>
            <a:ln w="38100">
              <a:solidFill>
                <a:srgbClr val="09B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7DA64FC-44E3-F5CE-D653-316BC09A918B}"/>
              </a:ext>
            </a:extLst>
          </p:cNvPr>
          <p:cNvGrpSpPr/>
          <p:nvPr/>
        </p:nvGrpSpPr>
        <p:grpSpPr>
          <a:xfrm>
            <a:off x="495535" y="2875685"/>
            <a:ext cx="2525337" cy="2520218"/>
            <a:chOff x="3374286" y="2856286"/>
            <a:chExt cx="2533650" cy="252851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10D749B-EC4F-06A7-E191-CF4838037864}"/>
                </a:ext>
              </a:extLst>
            </p:cNvPr>
            <p:cNvSpPr/>
            <p:nvPr/>
          </p:nvSpPr>
          <p:spPr>
            <a:xfrm>
              <a:off x="3375025" y="2856286"/>
              <a:ext cx="2181225" cy="2528514"/>
            </a:xfrm>
            <a:prstGeom prst="roundRect">
              <a:avLst>
                <a:gd name="adj" fmla="val 1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0" name="그림 29" descr="골판지, 선적 상자, 카톤, 패키지 배송이(가) 표시된 사진&#10;&#10;자동 생성된 설명">
              <a:extLst>
                <a:ext uri="{FF2B5EF4-FFF2-40B4-BE49-F238E27FC236}">
                  <a16:creationId xmlns:a16="http://schemas.microsoft.com/office/drawing/2014/main" id="{173DDB6A-06BB-F9B6-2687-E8C8B3147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5596"/>
            <a:stretch/>
          </p:blipFill>
          <p:spPr>
            <a:xfrm>
              <a:off x="3375025" y="2856286"/>
              <a:ext cx="2181225" cy="893981"/>
            </a:xfrm>
            <a:custGeom>
              <a:avLst/>
              <a:gdLst>
                <a:gd name="connsiteX0" fmla="*/ 33351 w 2181225"/>
                <a:gd name="connsiteY0" fmla="*/ 0 h 1388052"/>
                <a:gd name="connsiteX1" fmla="*/ 2147874 w 2181225"/>
                <a:gd name="connsiteY1" fmla="*/ 0 h 1388052"/>
                <a:gd name="connsiteX2" fmla="*/ 2181225 w 2181225"/>
                <a:gd name="connsiteY2" fmla="*/ 33351 h 1388052"/>
                <a:gd name="connsiteX3" fmla="*/ 2181225 w 2181225"/>
                <a:gd name="connsiteY3" fmla="*/ 1388052 h 1388052"/>
                <a:gd name="connsiteX4" fmla="*/ 0 w 2181225"/>
                <a:gd name="connsiteY4" fmla="*/ 1388052 h 1388052"/>
                <a:gd name="connsiteX5" fmla="*/ 0 w 2181225"/>
                <a:gd name="connsiteY5" fmla="*/ 33351 h 1388052"/>
                <a:gd name="connsiteX6" fmla="*/ 33351 w 2181225"/>
                <a:gd name="connsiteY6" fmla="*/ 0 h 13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1225" h="1388052">
                  <a:moveTo>
                    <a:pt x="33351" y="0"/>
                  </a:moveTo>
                  <a:lnTo>
                    <a:pt x="2147874" y="0"/>
                  </a:lnTo>
                  <a:cubicBezTo>
                    <a:pt x="2166293" y="0"/>
                    <a:pt x="2181225" y="14932"/>
                    <a:pt x="2181225" y="33351"/>
                  </a:cubicBezTo>
                  <a:lnTo>
                    <a:pt x="2181225" y="1388052"/>
                  </a:lnTo>
                  <a:lnTo>
                    <a:pt x="0" y="1388052"/>
                  </a:lnTo>
                  <a:lnTo>
                    <a:pt x="0" y="33351"/>
                  </a:lnTo>
                  <a:cubicBezTo>
                    <a:pt x="0" y="14932"/>
                    <a:pt x="14932" y="0"/>
                    <a:pt x="33351" y="0"/>
                  </a:cubicBezTo>
                  <a:close/>
                </a:path>
              </a:pathLst>
            </a:cu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550E86-3EB9-6D9F-B423-DB13DCEC3685}"/>
                </a:ext>
              </a:extLst>
            </p:cNvPr>
            <p:cNvSpPr txBox="1"/>
            <p:nvPr/>
          </p:nvSpPr>
          <p:spPr>
            <a:xfrm>
              <a:off x="3404812" y="3807169"/>
              <a:ext cx="2351520" cy="76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1200" i="0" dirty="0" err="1">
                  <a:solidFill>
                    <a:srgbClr val="222222"/>
                  </a:solidFill>
                  <a:effectLst/>
                  <a:latin typeface="NotoSansKR-Bold"/>
                </a:rPr>
                <a:t>택배차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 지상 출입 막은 수원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아파트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,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정문에 쌓여가는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택배상자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C087EC-B2D7-EE63-56F2-4840078F0FEA}"/>
                </a:ext>
              </a:extLst>
            </p:cNvPr>
            <p:cNvSpPr txBox="1"/>
            <p:nvPr/>
          </p:nvSpPr>
          <p:spPr>
            <a:xfrm>
              <a:off x="3374286" y="4651676"/>
              <a:ext cx="2533650" cy="23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출처 </a:t>
              </a:r>
              <a:r>
                <a:rPr lang="en-US" altLang="ko-KR" sz="900" b="1" dirty="0">
                  <a:solidFill>
                    <a:srgbClr val="009EE4"/>
                  </a:solidFill>
                  <a:latin typeface="+mn-ea"/>
                </a:rPr>
                <a:t>: </a:t>
              </a:r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조선일보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BE6A719-0490-E543-33C1-E78B2E49583C}"/>
                </a:ext>
              </a:extLst>
            </p:cNvPr>
            <p:cNvCxnSpPr>
              <a:cxnSpLocks/>
            </p:cNvCxnSpPr>
            <p:nvPr/>
          </p:nvCxnSpPr>
          <p:spPr>
            <a:xfrm>
              <a:off x="3375025" y="5073572"/>
              <a:ext cx="2174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FA013A-F0FD-B868-60B9-D3B0EE4D07B9}"/>
                </a:ext>
              </a:extLst>
            </p:cNvPr>
            <p:cNvSpPr txBox="1"/>
            <p:nvPr/>
          </p:nvSpPr>
          <p:spPr>
            <a:xfrm>
              <a:off x="3374286" y="5099725"/>
              <a:ext cx="2533650" cy="23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2023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년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05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월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10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일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9B9F6BFF-AA31-B755-F445-9419946314BA}"/>
              </a:ext>
            </a:extLst>
          </p:cNvPr>
          <p:cNvGrpSpPr/>
          <p:nvPr/>
        </p:nvGrpSpPr>
        <p:grpSpPr>
          <a:xfrm>
            <a:off x="2783357" y="2871772"/>
            <a:ext cx="2526025" cy="2524131"/>
            <a:chOff x="3172439" y="2671331"/>
            <a:chExt cx="2526025" cy="2524131"/>
          </a:xfrm>
        </p:grpSpPr>
        <p:sp>
          <p:nvSpPr>
            <p:cNvPr id="1050" name="사각형: 둥근 모서리 1049">
              <a:extLst>
                <a:ext uri="{FF2B5EF4-FFF2-40B4-BE49-F238E27FC236}">
                  <a16:creationId xmlns:a16="http://schemas.microsoft.com/office/drawing/2014/main" id="{984965B2-13F1-E797-46EF-CCE9B42680C3}"/>
                </a:ext>
              </a:extLst>
            </p:cNvPr>
            <p:cNvSpPr/>
            <p:nvPr/>
          </p:nvSpPr>
          <p:spPr>
            <a:xfrm>
              <a:off x="3173864" y="2675244"/>
              <a:ext cx="2174068" cy="2520218"/>
            </a:xfrm>
            <a:prstGeom prst="roundRect">
              <a:avLst>
                <a:gd name="adj" fmla="val 1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2774440-C4A2-EAE7-9EB2-D03D044C745E}"/>
                </a:ext>
              </a:extLst>
            </p:cNvPr>
            <p:cNvSpPr txBox="1"/>
            <p:nvPr/>
          </p:nvSpPr>
          <p:spPr>
            <a:xfrm>
              <a:off x="3203553" y="3623007"/>
              <a:ext cx="2343805" cy="53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'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택배 대란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'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부른 지하주차장 </a:t>
              </a:r>
              <a:b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</a:br>
              <a:r>
                <a:rPr lang="ko-KR" altLang="en-US" sz="1200" i="0" dirty="0" err="1">
                  <a:solidFill>
                    <a:srgbClr val="222222"/>
                  </a:solidFill>
                  <a:effectLst/>
                  <a:latin typeface="NotoSansKR-Bold"/>
                </a:rPr>
                <a:t>층고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… 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왜 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2.3m</a:t>
              </a:r>
              <a:r>
                <a:rPr lang="ko-KR" altLang="en-US" sz="1200" i="0" dirty="0">
                  <a:solidFill>
                    <a:srgbClr val="222222"/>
                  </a:solidFill>
                  <a:effectLst/>
                  <a:latin typeface="NotoSansKR-Bold"/>
                </a:rPr>
                <a:t>였을까</a:t>
              </a:r>
              <a:r>
                <a:rPr lang="en-US" altLang="ko-KR" sz="1200" i="0" dirty="0">
                  <a:solidFill>
                    <a:srgbClr val="222222"/>
                  </a:solidFill>
                  <a:effectLst/>
                  <a:latin typeface="NotoSansKR-Bold"/>
                </a:rPr>
                <a:t>?</a:t>
              </a:r>
              <a:endParaRPr lang="ko-KR" altLang="en-US" sz="1200" i="0" dirty="0">
                <a:solidFill>
                  <a:srgbClr val="222222"/>
                </a:solidFill>
                <a:effectLst/>
                <a:latin typeface="NotoSansKR-Bold"/>
              </a:endParaRP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F295AD97-F579-89C8-BB33-8531E38B62FC}"/>
                </a:ext>
              </a:extLst>
            </p:cNvPr>
            <p:cNvSpPr txBox="1"/>
            <p:nvPr/>
          </p:nvSpPr>
          <p:spPr>
            <a:xfrm>
              <a:off x="3173127" y="4464743"/>
              <a:ext cx="25253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출처 </a:t>
              </a:r>
              <a:r>
                <a:rPr lang="en-US" altLang="ko-KR" sz="900" b="1" dirty="0">
                  <a:solidFill>
                    <a:srgbClr val="009EE4"/>
                  </a:solidFill>
                  <a:latin typeface="+mn-ea"/>
                </a:rPr>
                <a:t>: </a:t>
              </a:r>
              <a:r>
                <a:rPr lang="ko-KR" altLang="en-US" sz="900" b="1" dirty="0">
                  <a:solidFill>
                    <a:srgbClr val="009EE4"/>
                  </a:solidFill>
                  <a:latin typeface="+mn-ea"/>
                </a:rPr>
                <a:t>조선일보</a:t>
              </a: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ADC5F9B7-E172-0C92-581C-EE8783DB2044}"/>
                </a:ext>
              </a:extLst>
            </p:cNvPr>
            <p:cNvCxnSpPr>
              <a:cxnSpLocks/>
            </p:cNvCxnSpPr>
            <p:nvPr/>
          </p:nvCxnSpPr>
          <p:spPr>
            <a:xfrm>
              <a:off x="3173864" y="4885255"/>
              <a:ext cx="21672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28B50B9-1288-BC16-EF08-4F53693D961A}"/>
                </a:ext>
              </a:extLst>
            </p:cNvPr>
            <p:cNvSpPr txBox="1"/>
            <p:nvPr/>
          </p:nvSpPr>
          <p:spPr>
            <a:xfrm>
              <a:off x="3173127" y="4911322"/>
              <a:ext cx="25253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2021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년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04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월 </a:t>
              </a:r>
              <a:r>
                <a:rPr lang="en-US" altLang="ko-KR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16</a:t>
              </a:r>
              <a:r>
                <a:rPr lang="ko-KR" altLang="en-US" sz="900" i="0" dirty="0">
                  <a:solidFill>
                    <a:schemeClr val="bg1">
                      <a:lumMod val="75000"/>
                    </a:schemeClr>
                  </a:solidFill>
                  <a:effectLst/>
                  <a:latin typeface="NotoSansKR-Regular"/>
                </a:rPr>
                <a:t>일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1058" name="그림 1057" descr="지난 14일 서울 강동구 고덕동의 한 아파트 단지 입구에서 시민들이 택배를 찾고 있다.">
              <a:extLst>
                <a:ext uri="{FF2B5EF4-FFF2-40B4-BE49-F238E27FC236}">
                  <a16:creationId xmlns:a16="http://schemas.microsoft.com/office/drawing/2014/main" id="{20C61792-8EC3-B465-D3EF-D0AFEF8D8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86" b="14811"/>
            <a:stretch/>
          </p:blipFill>
          <p:spPr bwMode="auto">
            <a:xfrm>
              <a:off x="3172439" y="2671331"/>
              <a:ext cx="2174068" cy="891049"/>
            </a:xfrm>
            <a:custGeom>
              <a:avLst/>
              <a:gdLst>
                <a:gd name="connsiteX0" fmla="*/ 33241 w 2174068"/>
                <a:gd name="connsiteY0" fmla="*/ 0 h 1354879"/>
                <a:gd name="connsiteX1" fmla="*/ 2140827 w 2174068"/>
                <a:gd name="connsiteY1" fmla="*/ 0 h 1354879"/>
                <a:gd name="connsiteX2" fmla="*/ 2174068 w 2174068"/>
                <a:gd name="connsiteY2" fmla="*/ 33241 h 1354879"/>
                <a:gd name="connsiteX3" fmla="*/ 2174068 w 2174068"/>
                <a:gd name="connsiteY3" fmla="*/ 1354879 h 1354879"/>
                <a:gd name="connsiteX4" fmla="*/ 0 w 2174068"/>
                <a:gd name="connsiteY4" fmla="*/ 1354879 h 1354879"/>
                <a:gd name="connsiteX5" fmla="*/ 0 w 2174068"/>
                <a:gd name="connsiteY5" fmla="*/ 33241 h 1354879"/>
                <a:gd name="connsiteX6" fmla="*/ 33241 w 2174068"/>
                <a:gd name="connsiteY6" fmla="*/ 0 h 135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4068" h="1354879">
                  <a:moveTo>
                    <a:pt x="33241" y="0"/>
                  </a:moveTo>
                  <a:lnTo>
                    <a:pt x="2140827" y="0"/>
                  </a:lnTo>
                  <a:cubicBezTo>
                    <a:pt x="2159185" y="0"/>
                    <a:pt x="2174068" y="14883"/>
                    <a:pt x="2174068" y="33241"/>
                  </a:cubicBezTo>
                  <a:lnTo>
                    <a:pt x="2174068" y="1354879"/>
                  </a:lnTo>
                  <a:lnTo>
                    <a:pt x="0" y="1354879"/>
                  </a:lnTo>
                  <a:lnTo>
                    <a:pt x="0" y="33241"/>
                  </a:lnTo>
                  <a:cubicBezTo>
                    <a:pt x="0" y="14883"/>
                    <a:pt x="14883" y="0"/>
                    <a:pt x="33241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5" name="자유형: 도형 1114">
            <a:extLst>
              <a:ext uri="{FF2B5EF4-FFF2-40B4-BE49-F238E27FC236}">
                <a16:creationId xmlns:a16="http://schemas.microsoft.com/office/drawing/2014/main" id="{1ED3829E-1BD3-071E-AC7A-627B2B2EACF3}"/>
              </a:ext>
            </a:extLst>
          </p:cNvPr>
          <p:cNvSpPr/>
          <p:nvPr/>
        </p:nvSpPr>
        <p:spPr>
          <a:xfrm rot="7200000">
            <a:off x="7887211" y="2914259"/>
            <a:ext cx="6121175" cy="4216963"/>
          </a:xfrm>
          <a:custGeom>
            <a:avLst/>
            <a:gdLst>
              <a:gd name="connsiteX0" fmla="*/ 0 w 6121175"/>
              <a:gd name="connsiteY0" fmla="*/ 2352461 h 4216963"/>
              <a:gd name="connsiteX1" fmla="*/ 4074581 w 6121175"/>
              <a:gd name="connsiteY1" fmla="*/ 0 h 4216963"/>
              <a:gd name="connsiteX2" fmla="*/ 6121175 w 6121175"/>
              <a:gd name="connsiteY2" fmla="*/ 3544806 h 4216963"/>
              <a:gd name="connsiteX3" fmla="*/ 5988991 w 6121175"/>
              <a:gd name="connsiteY3" fmla="*/ 3623220 h 4216963"/>
              <a:gd name="connsiteX4" fmla="*/ 3716758 w 6121175"/>
              <a:gd name="connsiteY4" fmla="*/ 4216963 h 4216963"/>
              <a:gd name="connsiteX5" fmla="*/ 17717 w 6121175"/>
              <a:gd name="connsiteY5" fmla="*/ 2377481 h 421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1175" h="4216963">
                <a:moveTo>
                  <a:pt x="0" y="2352461"/>
                </a:moveTo>
                <a:lnTo>
                  <a:pt x="4074581" y="0"/>
                </a:lnTo>
                <a:lnTo>
                  <a:pt x="6121175" y="3544806"/>
                </a:lnTo>
                <a:lnTo>
                  <a:pt x="5988991" y="3623220"/>
                </a:lnTo>
                <a:cubicBezTo>
                  <a:pt x="5317466" y="4001292"/>
                  <a:pt x="4542298" y="4216963"/>
                  <a:pt x="3716758" y="4216963"/>
                </a:cubicBezTo>
                <a:cubicBezTo>
                  <a:pt x="2206397" y="4216963"/>
                  <a:pt x="864642" y="3495062"/>
                  <a:pt x="17717" y="23774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0" name="자유형: 도형 1099">
            <a:extLst>
              <a:ext uri="{FF2B5EF4-FFF2-40B4-BE49-F238E27FC236}">
                <a16:creationId xmlns:a16="http://schemas.microsoft.com/office/drawing/2014/main" id="{89D13852-FB03-502A-E461-65311747A756}"/>
              </a:ext>
            </a:extLst>
          </p:cNvPr>
          <p:cNvSpPr/>
          <p:nvPr/>
        </p:nvSpPr>
        <p:spPr>
          <a:xfrm rot="437346">
            <a:off x="7786375" y="2445744"/>
            <a:ext cx="1322472" cy="1322472"/>
          </a:xfrm>
          <a:custGeom>
            <a:avLst/>
            <a:gdLst>
              <a:gd name="connsiteX0" fmla="*/ 661236 w 1322472"/>
              <a:gd name="connsiteY0" fmla="*/ 0 h 1322472"/>
              <a:gd name="connsiteX1" fmla="*/ 1322472 w 1322472"/>
              <a:gd name="connsiteY1" fmla="*/ 661236 h 1322472"/>
              <a:gd name="connsiteX2" fmla="*/ 661236 w 1322472"/>
              <a:gd name="connsiteY2" fmla="*/ 1322472 h 1322472"/>
              <a:gd name="connsiteX3" fmla="*/ 0 w 1322472"/>
              <a:gd name="connsiteY3" fmla="*/ 661236 h 1322472"/>
              <a:gd name="connsiteX4" fmla="*/ 51963 w 1322472"/>
              <a:gd name="connsiteY4" fmla="*/ 403853 h 1322472"/>
              <a:gd name="connsiteX5" fmla="*/ 60290 w 1322472"/>
              <a:gd name="connsiteY5" fmla="*/ 388512 h 1322472"/>
              <a:gd name="connsiteX6" fmla="*/ 61601 w 1322472"/>
              <a:gd name="connsiteY6" fmla="*/ 357617 h 1322472"/>
              <a:gd name="connsiteX7" fmla="*/ 36135 w 1322472"/>
              <a:gd name="connsiteY7" fmla="*/ 273905 h 1322472"/>
              <a:gd name="connsiteX8" fmla="*/ 53957 w 1322472"/>
              <a:gd name="connsiteY8" fmla="*/ 275843 h 1322472"/>
              <a:gd name="connsiteX9" fmla="*/ 109382 w 1322472"/>
              <a:gd name="connsiteY9" fmla="*/ 263235 h 1322472"/>
              <a:gd name="connsiteX10" fmla="*/ 164560 w 1322472"/>
              <a:gd name="connsiteY10" fmla="*/ 228584 h 1322472"/>
              <a:gd name="connsiteX11" fmla="*/ 168453 w 1322472"/>
              <a:gd name="connsiteY11" fmla="*/ 224237 h 1322472"/>
              <a:gd name="connsiteX12" fmla="*/ 193672 w 1322472"/>
              <a:gd name="connsiteY12" fmla="*/ 193672 h 1322472"/>
              <a:gd name="connsiteX13" fmla="*/ 661236 w 1322472"/>
              <a:gd name="connsiteY13" fmla="*/ 0 h 132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22472" h="1322472">
                <a:moveTo>
                  <a:pt x="661236" y="0"/>
                </a:moveTo>
                <a:cubicBezTo>
                  <a:pt x="1026427" y="0"/>
                  <a:pt x="1322472" y="296045"/>
                  <a:pt x="1322472" y="661236"/>
                </a:cubicBezTo>
                <a:cubicBezTo>
                  <a:pt x="1322472" y="1026427"/>
                  <a:pt x="1026427" y="1322472"/>
                  <a:pt x="661236" y="1322472"/>
                </a:cubicBezTo>
                <a:cubicBezTo>
                  <a:pt x="296045" y="1322472"/>
                  <a:pt x="0" y="1026427"/>
                  <a:pt x="0" y="661236"/>
                </a:cubicBezTo>
                <a:cubicBezTo>
                  <a:pt x="0" y="569938"/>
                  <a:pt x="18503" y="482962"/>
                  <a:pt x="51963" y="403853"/>
                </a:cubicBezTo>
                <a:lnTo>
                  <a:pt x="60290" y="388512"/>
                </a:lnTo>
                <a:lnTo>
                  <a:pt x="61601" y="357617"/>
                </a:lnTo>
                <a:cubicBezTo>
                  <a:pt x="59571" y="328664"/>
                  <a:pt x="51041" y="300166"/>
                  <a:pt x="36135" y="273905"/>
                </a:cubicBezTo>
                <a:lnTo>
                  <a:pt x="53957" y="275843"/>
                </a:lnTo>
                <a:lnTo>
                  <a:pt x="109382" y="263235"/>
                </a:lnTo>
                <a:cubicBezTo>
                  <a:pt x="129547" y="254894"/>
                  <a:pt x="148159" y="243222"/>
                  <a:pt x="164560" y="228584"/>
                </a:cubicBezTo>
                <a:lnTo>
                  <a:pt x="168453" y="224237"/>
                </a:lnTo>
                <a:lnTo>
                  <a:pt x="193672" y="193672"/>
                </a:lnTo>
                <a:cubicBezTo>
                  <a:pt x="313332" y="74011"/>
                  <a:pt x="478641" y="0"/>
                  <a:pt x="661236" y="0"/>
                </a:cubicBezTo>
                <a:close/>
              </a:path>
            </a:pathLst>
          </a:custGeom>
          <a:solidFill>
            <a:schemeClr val="accent5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07" name="자유형: 도형 1106">
            <a:extLst>
              <a:ext uri="{FF2B5EF4-FFF2-40B4-BE49-F238E27FC236}">
                <a16:creationId xmlns:a16="http://schemas.microsoft.com/office/drawing/2014/main" id="{853BECAB-24EE-F07B-500F-10DAD1F7C3A3}"/>
              </a:ext>
            </a:extLst>
          </p:cNvPr>
          <p:cNvSpPr/>
          <p:nvPr/>
        </p:nvSpPr>
        <p:spPr>
          <a:xfrm>
            <a:off x="5414959" y="150177"/>
            <a:ext cx="5680042" cy="4493409"/>
          </a:xfrm>
          <a:custGeom>
            <a:avLst/>
            <a:gdLst>
              <a:gd name="connsiteX0" fmla="*/ 2150852 w 5680042"/>
              <a:gd name="connsiteY0" fmla="*/ 2250748 h 4493409"/>
              <a:gd name="connsiteX1" fmla="*/ 2149097 w 5680042"/>
              <a:gd name="connsiteY1" fmla="*/ 2253308 h 4493409"/>
              <a:gd name="connsiteX2" fmla="*/ 2152171 w 5680042"/>
              <a:gd name="connsiteY2" fmla="*/ 2254234 h 4493409"/>
              <a:gd name="connsiteX3" fmla="*/ 1345740 w 5680042"/>
              <a:gd name="connsiteY3" fmla="*/ 0 h 4493409"/>
              <a:gd name="connsiteX4" fmla="*/ 5680042 w 5680042"/>
              <a:gd name="connsiteY4" fmla="*/ 1 h 4493409"/>
              <a:gd name="connsiteX5" fmla="*/ 5669329 w 5680042"/>
              <a:gd name="connsiteY5" fmla="*/ 212162 h 4493409"/>
              <a:gd name="connsiteX6" fmla="*/ 3512891 w 5680042"/>
              <a:gd name="connsiteY6" fmla="*/ 2158164 h 4493409"/>
              <a:gd name="connsiteX7" fmla="*/ 2764477 w 5680042"/>
              <a:gd name="connsiteY7" fmla="*/ 2025491 h 4493409"/>
              <a:gd name="connsiteX8" fmla="*/ 2604629 w 5680042"/>
              <a:gd name="connsiteY8" fmla="*/ 1956026 h 4493409"/>
              <a:gd name="connsiteX9" fmla="*/ 2530861 w 5680042"/>
              <a:gd name="connsiteY9" fmla="*/ 1941475 h 4493409"/>
              <a:gd name="connsiteX10" fmla="*/ 2320779 w 5680042"/>
              <a:gd name="connsiteY10" fmla="*/ 1967492 h 4493409"/>
              <a:gd name="connsiteX11" fmla="*/ 2298840 w 5680042"/>
              <a:gd name="connsiteY11" fmla="*/ 1977852 h 4493409"/>
              <a:gd name="connsiteX12" fmla="*/ 2216512 w 5680042"/>
              <a:gd name="connsiteY12" fmla="*/ 2051983 h 4493409"/>
              <a:gd name="connsiteX13" fmla="*/ 2207912 w 5680042"/>
              <a:gd name="connsiteY13" fmla="*/ 2062485 h 4493409"/>
              <a:gd name="connsiteX14" fmla="*/ 2187741 w 5680042"/>
              <a:gd name="connsiteY14" fmla="*/ 2149958 h 4493409"/>
              <a:gd name="connsiteX15" fmla="*/ 2186176 w 5680042"/>
              <a:gd name="connsiteY15" fmla="*/ 2242040 h 4493409"/>
              <a:gd name="connsiteX16" fmla="*/ 2194690 w 5680042"/>
              <a:gd name="connsiteY16" fmla="*/ 2283667 h 4493409"/>
              <a:gd name="connsiteX17" fmla="*/ 2206616 w 5680042"/>
              <a:gd name="connsiteY17" fmla="*/ 2294829 h 4493409"/>
              <a:gd name="connsiteX18" fmla="*/ 2196950 w 5680042"/>
              <a:gd name="connsiteY18" fmla="*/ 2294717 h 4493409"/>
              <a:gd name="connsiteX19" fmla="*/ 2197124 w 5680042"/>
              <a:gd name="connsiteY19" fmla="*/ 2295567 h 4493409"/>
              <a:gd name="connsiteX20" fmla="*/ 2196047 w 5680042"/>
              <a:gd name="connsiteY20" fmla="*/ 2294706 h 4493409"/>
              <a:gd name="connsiteX21" fmla="*/ 2118973 w 5680042"/>
              <a:gd name="connsiteY21" fmla="*/ 2293807 h 4493409"/>
              <a:gd name="connsiteX22" fmla="*/ 2031131 w 5680042"/>
              <a:gd name="connsiteY22" fmla="*/ 2329204 h 4493409"/>
              <a:gd name="connsiteX23" fmla="*/ 2018794 w 5680042"/>
              <a:gd name="connsiteY23" fmla="*/ 2340627 h 4493409"/>
              <a:gd name="connsiteX24" fmla="*/ 1987552 w 5680042"/>
              <a:gd name="connsiteY24" fmla="*/ 2407146 h 4493409"/>
              <a:gd name="connsiteX25" fmla="*/ 1955507 w 5680042"/>
              <a:gd name="connsiteY25" fmla="*/ 2501906 h 4493409"/>
              <a:gd name="connsiteX26" fmla="*/ 1962230 w 5680042"/>
              <a:gd name="connsiteY26" fmla="*/ 2590928 h 4493409"/>
              <a:gd name="connsiteX27" fmla="*/ 2024409 w 5680042"/>
              <a:gd name="connsiteY27" fmla="*/ 2822982 h 4493409"/>
              <a:gd name="connsiteX28" fmla="*/ 2024453 w 5680042"/>
              <a:gd name="connsiteY28" fmla="*/ 2823073 h 4493409"/>
              <a:gd name="connsiteX29" fmla="*/ 2045259 w 5680042"/>
              <a:gd name="connsiteY29" fmla="*/ 2853098 h 4493409"/>
              <a:gd name="connsiteX30" fmla="*/ 2190357 w 5680042"/>
              <a:gd name="connsiteY30" fmla="*/ 3398231 h 4493409"/>
              <a:gd name="connsiteX31" fmla="*/ 1095179 w 5680042"/>
              <a:gd name="connsiteY31" fmla="*/ 4493409 h 4493409"/>
              <a:gd name="connsiteX32" fmla="*/ 0 w 5680042"/>
              <a:gd name="connsiteY32" fmla="*/ 3398231 h 4493409"/>
              <a:gd name="connsiteX33" fmla="*/ 573151 w 5680042"/>
              <a:gd name="connsiteY33" fmla="*/ 2435235 h 4493409"/>
              <a:gd name="connsiteX34" fmla="*/ 666472 w 5680042"/>
              <a:gd name="connsiteY34" fmla="*/ 2390280 h 4493409"/>
              <a:gd name="connsiteX35" fmla="*/ 663416 w 5680042"/>
              <a:gd name="connsiteY35" fmla="*/ 2388486 h 4493409"/>
              <a:gd name="connsiteX36" fmla="*/ 668482 w 5680042"/>
              <a:gd name="connsiteY36" fmla="*/ 2389312 h 4493409"/>
              <a:gd name="connsiteX37" fmla="*/ 668886 w 5680042"/>
              <a:gd name="connsiteY37" fmla="*/ 2389117 h 4493409"/>
              <a:gd name="connsiteX38" fmla="*/ 1095179 w 5680042"/>
              <a:gd name="connsiteY38" fmla="*/ 2303052 h 4493409"/>
              <a:gd name="connsiteX39" fmla="*/ 1207155 w 5680042"/>
              <a:gd name="connsiteY39" fmla="*/ 2308708 h 4493409"/>
              <a:gd name="connsiteX40" fmla="*/ 1246866 w 5680042"/>
              <a:gd name="connsiteY40" fmla="*/ 2314768 h 4493409"/>
              <a:gd name="connsiteX41" fmla="*/ 1254599 w 5680042"/>
              <a:gd name="connsiteY41" fmla="*/ 2314349 h 4493409"/>
              <a:gd name="connsiteX42" fmla="*/ 1449055 w 5680042"/>
              <a:gd name="connsiteY42" fmla="*/ 2266652 h 4493409"/>
              <a:gd name="connsiteX43" fmla="*/ 1502462 w 5680042"/>
              <a:gd name="connsiteY43" fmla="*/ 2242355 h 4493409"/>
              <a:gd name="connsiteX44" fmla="*/ 1611329 w 5680042"/>
              <a:gd name="connsiteY44" fmla="*/ 2166697 h 4493409"/>
              <a:gd name="connsiteX45" fmla="*/ 1745919 w 5680042"/>
              <a:gd name="connsiteY45" fmla="*/ 2034541 h 4493409"/>
              <a:gd name="connsiteX46" fmla="*/ 1775612 w 5680042"/>
              <a:gd name="connsiteY46" fmla="*/ 1995676 h 4493409"/>
              <a:gd name="connsiteX47" fmla="*/ 1809929 w 5680042"/>
              <a:gd name="connsiteY47" fmla="*/ 1917475 h 4493409"/>
              <a:gd name="connsiteX48" fmla="*/ 1849385 w 5680042"/>
              <a:gd name="connsiteY48" fmla="*/ 1449283 h 4493409"/>
              <a:gd name="connsiteX49" fmla="*/ 1824034 w 5680042"/>
              <a:gd name="connsiteY49" fmla="*/ 1348052 h 4493409"/>
              <a:gd name="connsiteX50" fmla="*/ 1806582 w 5680042"/>
              <a:gd name="connsiteY50" fmla="*/ 1327520 h 4493409"/>
              <a:gd name="connsiteX51" fmla="*/ 1356453 w 5680042"/>
              <a:gd name="connsiteY51" fmla="*/ 212162 h 449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680042" h="4493409">
                <a:moveTo>
                  <a:pt x="2150852" y="2250748"/>
                </a:moveTo>
                <a:lnTo>
                  <a:pt x="2149097" y="2253308"/>
                </a:lnTo>
                <a:lnTo>
                  <a:pt x="2152171" y="2254234"/>
                </a:lnTo>
                <a:close/>
                <a:moveTo>
                  <a:pt x="1345740" y="0"/>
                </a:moveTo>
                <a:lnTo>
                  <a:pt x="5680042" y="1"/>
                </a:lnTo>
                <a:lnTo>
                  <a:pt x="5669329" y="212162"/>
                </a:lnTo>
                <a:cubicBezTo>
                  <a:pt x="5558324" y="1305202"/>
                  <a:pt x="4635217" y="2158163"/>
                  <a:pt x="3512891" y="2158164"/>
                </a:cubicBezTo>
                <a:cubicBezTo>
                  <a:pt x="3249846" y="2158164"/>
                  <a:pt x="2997744" y="2111310"/>
                  <a:pt x="2764477" y="2025491"/>
                </a:cubicBezTo>
                <a:lnTo>
                  <a:pt x="2604629" y="1956026"/>
                </a:lnTo>
                <a:lnTo>
                  <a:pt x="2530861" y="1941475"/>
                </a:lnTo>
                <a:cubicBezTo>
                  <a:pt x="2459796" y="1935209"/>
                  <a:pt x="2388169" y="1944080"/>
                  <a:pt x="2320779" y="1967492"/>
                </a:cubicBezTo>
                <a:lnTo>
                  <a:pt x="2298840" y="1977852"/>
                </a:lnTo>
                <a:lnTo>
                  <a:pt x="2216512" y="2051983"/>
                </a:lnTo>
                <a:lnTo>
                  <a:pt x="2207912" y="2062485"/>
                </a:lnTo>
                <a:lnTo>
                  <a:pt x="2187741" y="2149958"/>
                </a:lnTo>
                <a:cubicBezTo>
                  <a:pt x="2183666" y="2182213"/>
                  <a:pt x="2183118" y="2213385"/>
                  <a:pt x="2186176" y="2242040"/>
                </a:cubicBezTo>
                <a:lnTo>
                  <a:pt x="2194690" y="2283667"/>
                </a:lnTo>
                <a:lnTo>
                  <a:pt x="2206616" y="2294829"/>
                </a:lnTo>
                <a:lnTo>
                  <a:pt x="2196950" y="2294717"/>
                </a:lnTo>
                <a:lnTo>
                  <a:pt x="2197124" y="2295567"/>
                </a:lnTo>
                <a:lnTo>
                  <a:pt x="2196047" y="2294706"/>
                </a:lnTo>
                <a:lnTo>
                  <a:pt x="2118973" y="2293807"/>
                </a:lnTo>
                <a:cubicBezTo>
                  <a:pt x="2088910" y="2299696"/>
                  <a:pt x="2058814" y="2311655"/>
                  <a:pt x="2031131" y="2329204"/>
                </a:cubicBezTo>
                <a:lnTo>
                  <a:pt x="2018794" y="2340627"/>
                </a:lnTo>
                <a:lnTo>
                  <a:pt x="1987552" y="2407146"/>
                </a:lnTo>
                <a:lnTo>
                  <a:pt x="1955507" y="2501906"/>
                </a:lnTo>
                <a:lnTo>
                  <a:pt x="1962230" y="2590928"/>
                </a:lnTo>
                <a:cubicBezTo>
                  <a:pt x="1973263" y="2670554"/>
                  <a:pt x="1994150" y="2748506"/>
                  <a:pt x="2024409" y="2822982"/>
                </a:cubicBezTo>
                <a:lnTo>
                  <a:pt x="2024453" y="2823073"/>
                </a:lnTo>
                <a:lnTo>
                  <a:pt x="2045259" y="2853098"/>
                </a:lnTo>
                <a:cubicBezTo>
                  <a:pt x="2137566" y="3013628"/>
                  <a:pt x="2190357" y="3199764"/>
                  <a:pt x="2190357" y="3398231"/>
                </a:cubicBezTo>
                <a:cubicBezTo>
                  <a:pt x="2190357" y="4003081"/>
                  <a:pt x="1700029" y="4493409"/>
                  <a:pt x="1095179" y="4493409"/>
                </a:cubicBezTo>
                <a:cubicBezTo>
                  <a:pt x="490329" y="4493409"/>
                  <a:pt x="1" y="4003081"/>
                  <a:pt x="0" y="3398231"/>
                </a:cubicBezTo>
                <a:cubicBezTo>
                  <a:pt x="1" y="2982396"/>
                  <a:pt x="231757" y="2620692"/>
                  <a:pt x="573151" y="2435235"/>
                </a:cubicBezTo>
                <a:lnTo>
                  <a:pt x="666472" y="2390280"/>
                </a:lnTo>
                <a:lnTo>
                  <a:pt x="663416" y="2388486"/>
                </a:lnTo>
                <a:lnTo>
                  <a:pt x="668482" y="2389312"/>
                </a:lnTo>
                <a:lnTo>
                  <a:pt x="668886" y="2389117"/>
                </a:lnTo>
                <a:cubicBezTo>
                  <a:pt x="799910" y="2333698"/>
                  <a:pt x="943966" y="2303053"/>
                  <a:pt x="1095179" y="2303052"/>
                </a:cubicBezTo>
                <a:cubicBezTo>
                  <a:pt x="1132982" y="2303053"/>
                  <a:pt x="1170338" y="2304968"/>
                  <a:pt x="1207155" y="2308708"/>
                </a:cubicBezTo>
                <a:lnTo>
                  <a:pt x="1246866" y="2314768"/>
                </a:lnTo>
                <a:lnTo>
                  <a:pt x="1254599" y="2314349"/>
                </a:lnTo>
                <a:cubicBezTo>
                  <a:pt x="1321142" y="2306567"/>
                  <a:pt x="1386464" y="2290544"/>
                  <a:pt x="1449055" y="2266652"/>
                </a:cubicBezTo>
                <a:lnTo>
                  <a:pt x="1502462" y="2242355"/>
                </a:lnTo>
                <a:lnTo>
                  <a:pt x="1611329" y="2166697"/>
                </a:lnTo>
                <a:cubicBezTo>
                  <a:pt x="1659404" y="2126915"/>
                  <a:pt x="1704482" y="2082779"/>
                  <a:pt x="1745919" y="2034541"/>
                </a:cubicBezTo>
                <a:lnTo>
                  <a:pt x="1775612" y="1995676"/>
                </a:lnTo>
                <a:lnTo>
                  <a:pt x="1809929" y="1917475"/>
                </a:lnTo>
                <a:cubicBezTo>
                  <a:pt x="1864097" y="1767689"/>
                  <a:pt x="1877721" y="1606022"/>
                  <a:pt x="1849385" y="1449283"/>
                </a:cubicBezTo>
                <a:lnTo>
                  <a:pt x="1824034" y="1348052"/>
                </a:lnTo>
                <a:lnTo>
                  <a:pt x="1806582" y="1327520"/>
                </a:lnTo>
                <a:cubicBezTo>
                  <a:pt x="1560451" y="1013838"/>
                  <a:pt x="1398947" y="630592"/>
                  <a:pt x="1356453" y="212162"/>
                </a:cubicBezTo>
                <a:close/>
              </a:path>
            </a:pathLst>
          </a:custGeom>
          <a:solidFill>
            <a:srgbClr val="09B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48" name="그림 1047" descr="스크린샷, 카민, 그래픽, 상징이(가) 표시된 사진&#10;&#10;자동 생성된 설명">
            <a:extLst>
              <a:ext uri="{FF2B5EF4-FFF2-40B4-BE49-F238E27FC236}">
                <a16:creationId xmlns:a16="http://schemas.microsoft.com/office/drawing/2014/main" id="{30840C0E-71D8-4B8A-5F88-C41D3DCF9C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28"/>
          <a:stretch/>
        </p:blipFill>
        <p:spPr>
          <a:xfrm>
            <a:off x="7928092" y="2840625"/>
            <a:ext cx="1027948" cy="893661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86EE941D-7C0A-A80E-D5E1-AD8512B7B8E3}"/>
              </a:ext>
            </a:extLst>
          </p:cNvPr>
          <p:cNvSpPr txBox="1"/>
          <p:nvPr/>
        </p:nvSpPr>
        <p:spPr>
          <a:xfrm>
            <a:off x="8023461" y="2543691"/>
            <a:ext cx="837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9B3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대응책</a:t>
            </a:r>
          </a:p>
        </p:txBody>
      </p:sp>
      <p:sp>
        <p:nvSpPr>
          <p:cNvPr id="1092" name="타원 1091">
            <a:extLst>
              <a:ext uri="{FF2B5EF4-FFF2-40B4-BE49-F238E27FC236}">
                <a16:creationId xmlns:a16="http://schemas.microsoft.com/office/drawing/2014/main" id="{F39CF291-2BAC-4428-8B94-ADFF77528D6D}"/>
              </a:ext>
            </a:extLst>
          </p:cNvPr>
          <p:cNvSpPr/>
          <p:nvPr/>
        </p:nvSpPr>
        <p:spPr>
          <a:xfrm>
            <a:off x="7707401" y="2490601"/>
            <a:ext cx="106180" cy="106180"/>
          </a:xfrm>
          <a:prstGeom prst="ellipse">
            <a:avLst/>
          </a:prstGeom>
          <a:solidFill>
            <a:srgbClr val="09B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89" name="그룹 1088">
            <a:extLst>
              <a:ext uri="{FF2B5EF4-FFF2-40B4-BE49-F238E27FC236}">
                <a16:creationId xmlns:a16="http://schemas.microsoft.com/office/drawing/2014/main" id="{4A965296-2F20-B781-9FC1-D6FD192B58B4}"/>
              </a:ext>
            </a:extLst>
          </p:cNvPr>
          <p:cNvGrpSpPr/>
          <p:nvPr/>
        </p:nvGrpSpPr>
        <p:grpSpPr>
          <a:xfrm>
            <a:off x="7779317" y="336013"/>
            <a:ext cx="2567234" cy="1508380"/>
            <a:chOff x="7626546" y="336013"/>
            <a:chExt cx="2567234" cy="1508380"/>
          </a:xfrm>
        </p:grpSpPr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C23B64AB-B946-1584-7CB0-360462A242FF}"/>
                </a:ext>
              </a:extLst>
            </p:cNvPr>
            <p:cNvGrpSpPr/>
            <p:nvPr/>
          </p:nvGrpSpPr>
          <p:grpSpPr>
            <a:xfrm>
              <a:off x="7626546" y="336013"/>
              <a:ext cx="2567234" cy="1380350"/>
              <a:chOff x="6716119" y="1350923"/>
              <a:chExt cx="4405246" cy="2368611"/>
            </a:xfrm>
          </p:grpSpPr>
          <p:pic>
            <p:nvPicPr>
              <p:cNvPr id="45" name="그림 44" descr="차량, 육상 차량, 바퀴, 교통이(가) 표시된 사진&#10;&#10;자동 생성된 설명">
                <a:extLst>
                  <a:ext uri="{FF2B5EF4-FFF2-40B4-BE49-F238E27FC236}">
                    <a16:creationId xmlns:a16="http://schemas.microsoft.com/office/drawing/2014/main" id="{BF2662BF-1066-D935-5442-885432E67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119" y="2134437"/>
                <a:ext cx="1585098" cy="1585097"/>
              </a:xfrm>
              <a:prstGeom prst="rect">
                <a:avLst/>
              </a:prstGeom>
            </p:spPr>
          </p:pic>
          <p:pic>
            <p:nvPicPr>
              <p:cNvPr id="51" name="그림 50" descr="건물이(가) 표시된 사진&#10;&#10;자동 생성된 설명">
                <a:extLst>
                  <a:ext uri="{FF2B5EF4-FFF2-40B4-BE49-F238E27FC236}">
                    <a16:creationId xmlns:a16="http://schemas.microsoft.com/office/drawing/2014/main" id="{D024D96A-896F-B9AA-60E9-6484A0F7A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211" t="47197" r="10544" b="10649"/>
              <a:stretch/>
            </p:blipFill>
            <p:spPr>
              <a:xfrm>
                <a:off x="8979157" y="1350923"/>
                <a:ext cx="2142208" cy="2301030"/>
              </a:xfrm>
              <a:prstGeom prst="rect">
                <a:avLst/>
              </a:prstGeom>
            </p:spPr>
          </p:pic>
          <p:pic>
            <p:nvPicPr>
              <p:cNvPr id="1032" name="Picture 8" descr="폭발 ">
                <a:extLst>
                  <a:ext uri="{FF2B5EF4-FFF2-40B4-BE49-F238E27FC236}">
                    <a16:creationId xmlns:a16="http://schemas.microsoft.com/office/drawing/2014/main" id="{1F342EF5-17AB-C4DC-BEB3-496251414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1886" y="2324663"/>
                <a:ext cx="668369" cy="6683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8" descr="폭발 ">
                <a:extLst>
                  <a:ext uri="{FF2B5EF4-FFF2-40B4-BE49-F238E27FC236}">
                    <a16:creationId xmlns:a16="http://schemas.microsoft.com/office/drawing/2014/main" id="{4FA1926E-688D-8BFD-1ADF-7D590A717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599927" y="2936589"/>
                <a:ext cx="377721" cy="3777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8" descr="폭발 ">
                <a:extLst>
                  <a:ext uri="{FF2B5EF4-FFF2-40B4-BE49-F238E27FC236}">
                    <a16:creationId xmlns:a16="http://schemas.microsoft.com/office/drawing/2014/main" id="{FDE08862-CA9A-2AD4-7F94-73FFD979C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261885" y="2924618"/>
                <a:ext cx="254626" cy="254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2F43FA53-C6DA-4827-8F07-53A15A632D1B}"/>
                </a:ext>
              </a:extLst>
            </p:cNvPr>
            <p:cNvSpPr txBox="1"/>
            <p:nvPr/>
          </p:nvSpPr>
          <p:spPr>
            <a:xfrm>
              <a:off x="8280725" y="1505839"/>
              <a:ext cx="881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충돌</a:t>
              </a:r>
            </a:p>
          </p:txBody>
        </p:sp>
      </p:grpSp>
      <p:pic>
        <p:nvPicPr>
          <p:cNvPr id="1109" name="Picture 14" descr="별 ">
            <a:extLst>
              <a:ext uri="{FF2B5EF4-FFF2-40B4-BE49-F238E27FC236}">
                <a16:creationId xmlns:a16="http://schemas.microsoft.com/office/drawing/2014/main" id="{53D100E0-C79E-BB33-3FDB-7531D323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743" y="4719536"/>
            <a:ext cx="378733" cy="3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14" descr="별 ">
            <a:extLst>
              <a:ext uri="{FF2B5EF4-FFF2-40B4-BE49-F238E27FC236}">
                <a16:creationId xmlns:a16="http://schemas.microsoft.com/office/drawing/2014/main" id="{264AC27B-8112-953D-B486-FD96DBAC2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986" y="3139075"/>
            <a:ext cx="378733" cy="37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" name="TextBox 1115">
            <a:extLst>
              <a:ext uri="{FF2B5EF4-FFF2-40B4-BE49-F238E27FC236}">
                <a16:creationId xmlns:a16="http://schemas.microsoft.com/office/drawing/2014/main" id="{4F3BF784-38CA-6422-9588-DAEE7A72B767}"/>
              </a:ext>
            </a:extLst>
          </p:cNvPr>
          <p:cNvSpPr txBox="1"/>
          <p:nvPr/>
        </p:nvSpPr>
        <p:spPr>
          <a:xfrm>
            <a:off x="3959292" y="5644221"/>
            <a:ext cx="1282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1600" dirty="0" err="1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제안책</a:t>
            </a:r>
            <a:r>
              <a:rPr lang="en-US" altLang="ko-KR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1600" dirty="0">
              <a:solidFill>
                <a:srgbClr val="FFFF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71757-CB3D-49E9-A153-056A7DCD07B4}"/>
              </a:ext>
            </a:extLst>
          </p:cNvPr>
          <p:cNvGrpSpPr/>
          <p:nvPr/>
        </p:nvGrpSpPr>
        <p:grpSpPr>
          <a:xfrm>
            <a:off x="7524909" y="2215031"/>
            <a:ext cx="6402348" cy="4815738"/>
            <a:chOff x="10534338" y="2481184"/>
            <a:chExt cx="6196743" cy="466108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36D269-214B-A68D-E756-5F40A280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72" y="2481184"/>
              <a:ext cx="6150509" cy="461288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0FBBDF1-A91F-47A3-AB00-DA550154A246}"/>
                </a:ext>
              </a:extLst>
            </p:cNvPr>
            <p:cNvGrpSpPr/>
            <p:nvPr/>
          </p:nvGrpSpPr>
          <p:grpSpPr>
            <a:xfrm>
              <a:off x="10534338" y="2516544"/>
              <a:ext cx="6167634" cy="4625726"/>
              <a:chOff x="5709445" y="1160683"/>
              <a:chExt cx="9144000" cy="6858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808827-51ED-F0A2-B9A7-8AB862DF2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445" y="1160683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7A22A5A-CBC8-BF8F-42B0-A0ED984DF4F9}"/>
                  </a:ext>
                </a:extLst>
              </p:cNvPr>
              <p:cNvSpPr/>
              <p:nvPr/>
            </p:nvSpPr>
            <p:spPr>
              <a:xfrm>
                <a:off x="9583193" y="4119744"/>
                <a:ext cx="2455069" cy="222170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5069" h="2221706">
                    <a:moveTo>
                      <a:pt x="0" y="1002507"/>
                    </a:moveTo>
                    <a:lnTo>
                      <a:pt x="2455069" y="0"/>
                    </a:lnTo>
                    <a:lnTo>
                      <a:pt x="2314574" y="995361"/>
                    </a:lnTo>
                    <a:lnTo>
                      <a:pt x="35719" y="2221706"/>
                    </a:lnTo>
                    <a:cubicBezTo>
                      <a:pt x="34925" y="1917700"/>
                      <a:pt x="794" y="1306513"/>
                      <a:pt x="0" y="10025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5">
                <a:extLst>
                  <a:ext uri="{FF2B5EF4-FFF2-40B4-BE49-F238E27FC236}">
                    <a16:creationId xmlns:a16="http://schemas.microsoft.com/office/drawing/2014/main" id="{27E6EE33-5795-69B9-D821-10D51E19E908}"/>
                  </a:ext>
                </a:extLst>
              </p:cNvPr>
              <p:cNvSpPr/>
              <p:nvPr/>
            </p:nvSpPr>
            <p:spPr>
              <a:xfrm>
                <a:off x="9544051" y="3581982"/>
                <a:ext cx="2477629" cy="119935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09006"/>
                  <a:gd name="connsiteX1" fmla="*/ 2455069 w 2455069"/>
                  <a:gd name="connsiteY1" fmla="*/ 0 h 2209006"/>
                  <a:gd name="connsiteX2" fmla="*/ 2314574 w 2455069"/>
                  <a:gd name="connsiteY2" fmla="*/ 995361 h 2209006"/>
                  <a:gd name="connsiteX3" fmla="*/ 29369 w 2455069"/>
                  <a:gd name="connsiteY3" fmla="*/ 2209006 h 2209006"/>
                  <a:gd name="connsiteX4" fmla="*/ 0 w 2455069"/>
                  <a:gd name="connsiteY4" fmla="*/ 1002507 h 2209006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2314574 w 2455069"/>
                  <a:gd name="connsiteY2" fmla="*/ 9953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1676399 w 2455069"/>
                  <a:gd name="connsiteY2" fmla="*/ 15541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1676399"/>
                  <a:gd name="connsiteY0" fmla="*/ 0 h 1228724"/>
                  <a:gd name="connsiteX1" fmla="*/ 480219 w 1676399"/>
                  <a:gd name="connsiteY1" fmla="*/ 103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8619 w 1676399"/>
                  <a:gd name="connsiteY1" fmla="*/ 2135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2269 w 1676399"/>
                  <a:gd name="connsiteY1" fmla="*/ 2936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2076449"/>
                  <a:gd name="connsiteY0" fmla="*/ 208757 h 1199356"/>
                  <a:gd name="connsiteX1" fmla="*/ 772319 w 2076449"/>
                  <a:gd name="connsiteY1" fmla="*/ 0 h 1199356"/>
                  <a:gd name="connsiteX2" fmla="*/ 2076449 w 2076449"/>
                  <a:gd name="connsiteY2" fmla="*/ 522286 h 1199356"/>
                  <a:gd name="connsiteX3" fmla="*/ 438944 w 2076449"/>
                  <a:gd name="connsiteY3" fmla="*/ 1199356 h 1199356"/>
                  <a:gd name="connsiteX4" fmla="*/ 0 w 2076449"/>
                  <a:gd name="connsiteY4" fmla="*/ 208757 h 1199356"/>
                  <a:gd name="connsiteX0" fmla="*/ 27509 w 2103958"/>
                  <a:gd name="connsiteY0" fmla="*/ 208757 h 1199356"/>
                  <a:gd name="connsiteX1" fmla="*/ 799828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509 w 2103958"/>
                  <a:gd name="connsiteY0" fmla="*/ 208757 h 1199356"/>
                  <a:gd name="connsiteX1" fmla="*/ 803003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634 w 2100908"/>
                  <a:gd name="connsiteY0" fmla="*/ 234157 h 1199356"/>
                  <a:gd name="connsiteX1" fmla="*/ 799953 w 2100908"/>
                  <a:gd name="connsiteY1" fmla="*/ 0 h 1199356"/>
                  <a:gd name="connsiteX2" fmla="*/ 2100908 w 2100908"/>
                  <a:gd name="connsiteY2" fmla="*/ 522286 h 1199356"/>
                  <a:gd name="connsiteX3" fmla="*/ 463403 w 2100908"/>
                  <a:gd name="connsiteY3" fmla="*/ 1199356 h 1199356"/>
                  <a:gd name="connsiteX4" fmla="*/ 27634 w 2100908"/>
                  <a:gd name="connsiteY4" fmla="*/ 234157 h 1199356"/>
                  <a:gd name="connsiteX0" fmla="*/ 27144 w 2113118"/>
                  <a:gd name="connsiteY0" fmla="*/ 218282 h 1199356"/>
                  <a:gd name="connsiteX1" fmla="*/ 812163 w 2113118"/>
                  <a:gd name="connsiteY1" fmla="*/ 0 h 1199356"/>
                  <a:gd name="connsiteX2" fmla="*/ 2113118 w 2113118"/>
                  <a:gd name="connsiteY2" fmla="*/ 522286 h 1199356"/>
                  <a:gd name="connsiteX3" fmla="*/ 475613 w 2113118"/>
                  <a:gd name="connsiteY3" fmla="*/ 1199356 h 1199356"/>
                  <a:gd name="connsiteX4" fmla="*/ 27144 w 2113118"/>
                  <a:gd name="connsiteY4" fmla="*/ 218282 h 1199356"/>
                  <a:gd name="connsiteX0" fmla="*/ 0 w 2085974"/>
                  <a:gd name="connsiteY0" fmla="*/ 218282 h 1199356"/>
                  <a:gd name="connsiteX1" fmla="*/ 785019 w 2085974"/>
                  <a:gd name="connsiteY1" fmla="*/ 0 h 1199356"/>
                  <a:gd name="connsiteX2" fmla="*/ 2085974 w 2085974"/>
                  <a:gd name="connsiteY2" fmla="*/ 522286 h 1199356"/>
                  <a:gd name="connsiteX3" fmla="*/ 448469 w 2085974"/>
                  <a:gd name="connsiteY3" fmla="*/ 1199356 h 1199356"/>
                  <a:gd name="connsiteX4" fmla="*/ 0 w 2085974"/>
                  <a:gd name="connsiteY4" fmla="*/ 218282 h 1199356"/>
                  <a:gd name="connsiteX0" fmla="*/ 44457 w 2130431"/>
                  <a:gd name="connsiteY0" fmla="*/ 218282 h 1199356"/>
                  <a:gd name="connsiteX1" fmla="*/ 829476 w 2130431"/>
                  <a:gd name="connsiteY1" fmla="*/ 0 h 1199356"/>
                  <a:gd name="connsiteX2" fmla="*/ 2130431 w 2130431"/>
                  <a:gd name="connsiteY2" fmla="*/ 522286 h 1199356"/>
                  <a:gd name="connsiteX3" fmla="*/ 492926 w 2130431"/>
                  <a:gd name="connsiteY3" fmla="*/ 1199356 h 1199356"/>
                  <a:gd name="connsiteX4" fmla="*/ 44457 w 2130431"/>
                  <a:gd name="connsiteY4" fmla="*/ 218282 h 1199356"/>
                  <a:gd name="connsiteX0" fmla="*/ 44457 w 2130431"/>
                  <a:gd name="connsiteY0" fmla="*/ 218282 h 1199356"/>
                  <a:gd name="connsiteX1" fmla="*/ 40151 w 2130431"/>
                  <a:gd name="connsiteY1" fmla="*/ 202618 h 1199356"/>
                  <a:gd name="connsiteX2" fmla="*/ 829476 w 2130431"/>
                  <a:gd name="connsiteY2" fmla="*/ 0 h 1199356"/>
                  <a:gd name="connsiteX3" fmla="*/ 2130431 w 2130431"/>
                  <a:gd name="connsiteY3" fmla="*/ 522286 h 1199356"/>
                  <a:gd name="connsiteX4" fmla="*/ 492926 w 2130431"/>
                  <a:gd name="connsiteY4" fmla="*/ 1199356 h 1199356"/>
                  <a:gd name="connsiteX5" fmla="*/ 44457 w 2130431"/>
                  <a:gd name="connsiteY5" fmla="*/ 218282 h 1199356"/>
                  <a:gd name="connsiteX0" fmla="*/ 38098 w 2139947"/>
                  <a:gd name="connsiteY0" fmla="*/ 399257 h 1199356"/>
                  <a:gd name="connsiteX1" fmla="*/ 49667 w 2139947"/>
                  <a:gd name="connsiteY1" fmla="*/ 20261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78242 w 2139947"/>
                  <a:gd name="connsiteY1" fmla="*/ 24706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52842 w 2139947"/>
                  <a:gd name="connsiteY1" fmla="*/ 224843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90031 w 2087105"/>
                  <a:gd name="connsiteY0" fmla="*/ 6913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90031 w 2087105"/>
                  <a:gd name="connsiteY5" fmla="*/ 691357 h 1199356"/>
                  <a:gd name="connsiteX0" fmla="*/ 185281 w 2087105"/>
                  <a:gd name="connsiteY0" fmla="*/ 8310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85281 w 2087105"/>
                  <a:gd name="connsiteY5" fmla="*/ 83105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57150 w 2087105"/>
                  <a:gd name="connsiteY1" fmla="*/ 93604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66675 w 2087105"/>
                  <a:gd name="connsiteY1" fmla="*/ 8026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127000 w 2087105"/>
                  <a:gd name="connsiteY1" fmla="*/ 8630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73025 w 2087105"/>
                  <a:gd name="connsiteY1" fmla="*/ 8884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65126 w 2097125"/>
                  <a:gd name="connsiteY0" fmla="*/ 948532 h 1199356"/>
                  <a:gd name="connsiteX1" fmla="*/ 83045 w 2097125"/>
                  <a:gd name="connsiteY1" fmla="*/ 888418 h 1199356"/>
                  <a:gd name="connsiteX2" fmla="*/ 10020 w 2097125"/>
                  <a:gd name="connsiteY2" fmla="*/ 224843 h 1199356"/>
                  <a:gd name="connsiteX3" fmla="*/ 796170 w 2097125"/>
                  <a:gd name="connsiteY3" fmla="*/ 0 h 1199356"/>
                  <a:gd name="connsiteX4" fmla="*/ 2097125 w 2097125"/>
                  <a:gd name="connsiteY4" fmla="*/ 522286 h 1199356"/>
                  <a:gd name="connsiteX5" fmla="*/ 459620 w 2097125"/>
                  <a:gd name="connsiteY5" fmla="*/ 1199356 h 1199356"/>
                  <a:gd name="connsiteX6" fmla="*/ 65126 w 2097125"/>
                  <a:gd name="connsiteY6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62568 w 2494567"/>
                  <a:gd name="connsiteY0" fmla="*/ 948532 h 1199356"/>
                  <a:gd name="connsiteX1" fmla="*/ 470962 w 2494567"/>
                  <a:gd name="connsiteY1" fmla="*/ 888418 h 1199356"/>
                  <a:gd name="connsiteX2" fmla="*/ 23287 w 2494567"/>
                  <a:gd name="connsiteY2" fmla="*/ 624893 h 1199356"/>
                  <a:gd name="connsiteX3" fmla="*/ 99488 w 2494567"/>
                  <a:gd name="connsiteY3" fmla="*/ 482018 h 1199356"/>
                  <a:gd name="connsiteX4" fmla="*/ 407462 w 2494567"/>
                  <a:gd name="connsiteY4" fmla="*/ 224843 h 1199356"/>
                  <a:gd name="connsiteX5" fmla="*/ 1193612 w 2494567"/>
                  <a:gd name="connsiteY5" fmla="*/ 0 h 1199356"/>
                  <a:gd name="connsiteX6" fmla="*/ 2494567 w 2494567"/>
                  <a:gd name="connsiteY6" fmla="*/ 522286 h 1199356"/>
                  <a:gd name="connsiteX7" fmla="*/ 857062 w 2494567"/>
                  <a:gd name="connsiteY7" fmla="*/ 1199356 h 1199356"/>
                  <a:gd name="connsiteX8" fmla="*/ 462568 w 2494567"/>
                  <a:gd name="connsiteY8" fmla="*/ 948532 h 1199356"/>
                  <a:gd name="connsiteX0" fmla="*/ 489846 w 2521845"/>
                  <a:gd name="connsiteY0" fmla="*/ 948532 h 1199356"/>
                  <a:gd name="connsiteX1" fmla="*/ 498240 w 2521845"/>
                  <a:gd name="connsiteY1" fmla="*/ 888418 h 1199356"/>
                  <a:gd name="connsiteX2" fmla="*/ 50565 w 2521845"/>
                  <a:gd name="connsiteY2" fmla="*/ 624893 h 1199356"/>
                  <a:gd name="connsiteX3" fmla="*/ 44216 w 2521845"/>
                  <a:gd name="connsiteY3" fmla="*/ 383593 h 1199356"/>
                  <a:gd name="connsiteX4" fmla="*/ 434740 w 2521845"/>
                  <a:gd name="connsiteY4" fmla="*/ 224843 h 1199356"/>
                  <a:gd name="connsiteX5" fmla="*/ 1220890 w 2521845"/>
                  <a:gd name="connsiteY5" fmla="*/ 0 h 1199356"/>
                  <a:gd name="connsiteX6" fmla="*/ 2521845 w 2521845"/>
                  <a:gd name="connsiteY6" fmla="*/ 522286 h 1199356"/>
                  <a:gd name="connsiteX7" fmla="*/ 884340 w 2521845"/>
                  <a:gd name="connsiteY7" fmla="*/ 1199356 h 1199356"/>
                  <a:gd name="connsiteX8" fmla="*/ 489846 w 2521845"/>
                  <a:gd name="connsiteY8" fmla="*/ 948532 h 1199356"/>
                  <a:gd name="connsiteX0" fmla="*/ 469480 w 2501479"/>
                  <a:gd name="connsiteY0" fmla="*/ 948532 h 1199356"/>
                  <a:gd name="connsiteX1" fmla="*/ 477874 w 2501479"/>
                  <a:gd name="connsiteY1" fmla="*/ 888418 h 1199356"/>
                  <a:gd name="connsiteX2" fmla="*/ 30199 w 2501479"/>
                  <a:gd name="connsiteY2" fmla="*/ 624893 h 1199356"/>
                  <a:gd name="connsiteX3" fmla="*/ 23850 w 2501479"/>
                  <a:gd name="connsiteY3" fmla="*/ 383593 h 1199356"/>
                  <a:gd name="connsiteX4" fmla="*/ 414374 w 2501479"/>
                  <a:gd name="connsiteY4" fmla="*/ 224843 h 1199356"/>
                  <a:gd name="connsiteX5" fmla="*/ 1200524 w 2501479"/>
                  <a:gd name="connsiteY5" fmla="*/ 0 h 1199356"/>
                  <a:gd name="connsiteX6" fmla="*/ 2501479 w 2501479"/>
                  <a:gd name="connsiteY6" fmla="*/ 522286 h 1199356"/>
                  <a:gd name="connsiteX7" fmla="*/ 863974 w 2501479"/>
                  <a:gd name="connsiteY7" fmla="*/ 1199356 h 1199356"/>
                  <a:gd name="connsiteX8" fmla="*/ 469480 w 2501479"/>
                  <a:gd name="connsiteY8" fmla="*/ 948532 h 1199356"/>
                  <a:gd name="connsiteX0" fmla="*/ 446875 w 2478874"/>
                  <a:gd name="connsiteY0" fmla="*/ 948532 h 1199356"/>
                  <a:gd name="connsiteX1" fmla="*/ 455269 w 2478874"/>
                  <a:gd name="connsiteY1" fmla="*/ 888418 h 1199356"/>
                  <a:gd name="connsiteX2" fmla="*/ 7594 w 2478874"/>
                  <a:gd name="connsiteY2" fmla="*/ 624893 h 1199356"/>
                  <a:gd name="connsiteX3" fmla="*/ 1245 w 2478874"/>
                  <a:gd name="connsiteY3" fmla="*/ 383593 h 1199356"/>
                  <a:gd name="connsiteX4" fmla="*/ 391769 w 2478874"/>
                  <a:gd name="connsiteY4" fmla="*/ 224843 h 1199356"/>
                  <a:gd name="connsiteX5" fmla="*/ 1177919 w 2478874"/>
                  <a:gd name="connsiteY5" fmla="*/ 0 h 1199356"/>
                  <a:gd name="connsiteX6" fmla="*/ 2478874 w 2478874"/>
                  <a:gd name="connsiteY6" fmla="*/ 522286 h 1199356"/>
                  <a:gd name="connsiteX7" fmla="*/ 841369 w 2478874"/>
                  <a:gd name="connsiteY7" fmla="*/ 1199356 h 1199356"/>
                  <a:gd name="connsiteX8" fmla="*/ 446875 w 2478874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390524 w 2477629"/>
                  <a:gd name="connsiteY4" fmla="*/ 224843 h 1199356"/>
                  <a:gd name="connsiteX5" fmla="*/ 1176674 w 2477629"/>
                  <a:gd name="connsiteY5" fmla="*/ 0 h 1199356"/>
                  <a:gd name="connsiteX6" fmla="*/ 2477629 w 2477629"/>
                  <a:gd name="connsiteY6" fmla="*/ 522286 h 1199356"/>
                  <a:gd name="connsiteX7" fmla="*/ 840124 w 2477629"/>
                  <a:gd name="connsiteY7" fmla="*/ 1199356 h 1199356"/>
                  <a:gd name="connsiteX8" fmla="*/ 445630 w 2477629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23824 w 2477629"/>
                  <a:gd name="connsiteY4" fmla="*/ 310568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33349 w 2477629"/>
                  <a:gd name="connsiteY4" fmla="*/ 47249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49224 w 2477629"/>
                  <a:gd name="connsiteY4" fmla="*/ 50424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396604 w 2483709"/>
                  <a:gd name="connsiteY5" fmla="*/ 224843 h 1199356"/>
                  <a:gd name="connsiteX6" fmla="*/ 1182754 w 2483709"/>
                  <a:gd name="connsiteY6" fmla="*/ 0 h 1199356"/>
                  <a:gd name="connsiteX7" fmla="*/ 2483709 w 2483709"/>
                  <a:gd name="connsiteY7" fmla="*/ 522286 h 1199356"/>
                  <a:gd name="connsiteX8" fmla="*/ 846204 w 2483709"/>
                  <a:gd name="connsiteY8" fmla="*/ 1199356 h 1199356"/>
                  <a:gd name="connsiteX9" fmla="*/ 451710 w 248370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142604 w 2483709"/>
                  <a:gd name="connsiteY5" fmla="*/ 351843 h 1199356"/>
                  <a:gd name="connsiteX6" fmla="*/ 396604 w 2483709"/>
                  <a:gd name="connsiteY6" fmla="*/ 224843 h 1199356"/>
                  <a:gd name="connsiteX7" fmla="*/ 1182754 w 2483709"/>
                  <a:gd name="connsiteY7" fmla="*/ 0 h 1199356"/>
                  <a:gd name="connsiteX8" fmla="*/ 2483709 w 2483709"/>
                  <a:gd name="connsiteY8" fmla="*/ 522286 h 1199356"/>
                  <a:gd name="connsiteX9" fmla="*/ 846204 w 2483709"/>
                  <a:gd name="connsiteY9" fmla="*/ 1199356 h 1199356"/>
                  <a:gd name="connsiteX10" fmla="*/ 451710 w 248370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136524 w 2477629"/>
                  <a:gd name="connsiteY5" fmla="*/ 351843 h 1199356"/>
                  <a:gd name="connsiteX6" fmla="*/ 390524 w 2477629"/>
                  <a:gd name="connsiteY6" fmla="*/ 224843 h 1199356"/>
                  <a:gd name="connsiteX7" fmla="*/ 1176674 w 2477629"/>
                  <a:gd name="connsiteY7" fmla="*/ 0 h 1199356"/>
                  <a:gd name="connsiteX8" fmla="*/ 2477629 w 2477629"/>
                  <a:gd name="connsiteY8" fmla="*/ 522286 h 1199356"/>
                  <a:gd name="connsiteX9" fmla="*/ 840124 w 2477629"/>
                  <a:gd name="connsiteY9" fmla="*/ 1199356 h 1199356"/>
                  <a:gd name="connsiteX10" fmla="*/ 445630 w 247762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83343 w 2477629"/>
                  <a:gd name="connsiteY5" fmla="*/ 385181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2393 w 2477629"/>
                  <a:gd name="connsiteY7" fmla="*/ 363749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4774 w 2477629"/>
                  <a:gd name="connsiteY7" fmla="*/ 43042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454237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506625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59543 w 2477629"/>
                  <a:gd name="connsiteY7" fmla="*/ 378037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61912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9 w 2477629"/>
                  <a:gd name="connsiteY6" fmla="*/ 397088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41286 w 2477629"/>
                  <a:gd name="connsiteY6" fmla="*/ 442332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8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31760 w 2477629"/>
                  <a:gd name="connsiteY6" fmla="*/ 416137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54793 w 2477629"/>
                  <a:gd name="connsiteY8" fmla="*/ 406612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3843 w 2477629"/>
                  <a:gd name="connsiteY9" fmla="*/ 266118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83368 w 2477629"/>
                  <a:gd name="connsiteY9" fmla="*/ 349462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77629" h="1199356">
                    <a:moveTo>
                      <a:pt x="445630" y="948532"/>
                    </a:moveTo>
                    <a:lnTo>
                      <a:pt x="454024" y="888418"/>
                    </a:lnTo>
                    <a:cubicBezTo>
                      <a:pt x="241110" y="765686"/>
                      <a:pt x="256645" y="789464"/>
                      <a:pt x="6349" y="624893"/>
                    </a:cubicBezTo>
                    <a:cubicBezTo>
                      <a:pt x="1587" y="515885"/>
                      <a:pt x="5821" y="501068"/>
                      <a:pt x="0" y="383593"/>
                    </a:cubicBezTo>
                    <a:cubicBezTo>
                      <a:pt x="19579" y="331206"/>
                      <a:pt x="-15875" y="444976"/>
                      <a:pt x="49212" y="418518"/>
                    </a:cubicBezTo>
                    <a:cubicBezTo>
                      <a:pt x="63102" y="418783"/>
                      <a:pt x="44979" y="396293"/>
                      <a:pt x="59531" y="385181"/>
                    </a:cubicBezTo>
                    <a:cubicBezTo>
                      <a:pt x="74083" y="374069"/>
                      <a:pt x="98026" y="400660"/>
                      <a:pt x="112710" y="401850"/>
                    </a:cubicBezTo>
                    <a:cubicBezTo>
                      <a:pt x="127394" y="403040"/>
                      <a:pt x="121575" y="467730"/>
                      <a:pt x="145255" y="468524"/>
                    </a:cubicBezTo>
                    <a:cubicBezTo>
                      <a:pt x="195130" y="521705"/>
                      <a:pt x="197246" y="340333"/>
                      <a:pt x="216693" y="275643"/>
                    </a:cubicBezTo>
                    <a:cubicBezTo>
                      <a:pt x="238124" y="241909"/>
                      <a:pt x="247253" y="248656"/>
                      <a:pt x="271462" y="247069"/>
                    </a:cubicBezTo>
                    <a:cubicBezTo>
                      <a:pt x="333771" y="271676"/>
                      <a:pt x="342502" y="272997"/>
                      <a:pt x="361949" y="266118"/>
                    </a:cubicBezTo>
                    <a:cubicBezTo>
                      <a:pt x="381396" y="259239"/>
                      <a:pt x="363877" y="287849"/>
                      <a:pt x="390524" y="224843"/>
                    </a:cubicBezTo>
                    <a:lnTo>
                      <a:pt x="1176674" y="0"/>
                    </a:lnTo>
                    <a:lnTo>
                      <a:pt x="2477629" y="522286"/>
                    </a:lnTo>
                    <a:lnTo>
                      <a:pt x="840124" y="1199356"/>
                    </a:lnTo>
                    <a:cubicBezTo>
                      <a:pt x="613905" y="1060450"/>
                      <a:pt x="655974" y="1081088"/>
                      <a:pt x="445630" y="9485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08" name="TextBox 1107">
            <a:extLst>
              <a:ext uri="{FF2B5EF4-FFF2-40B4-BE49-F238E27FC236}">
                <a16:creationId xmlns:a16="http://schemas.microsoft.com/office/drawing/2014/main" id="{2B2715D0-D705-9A45-34D7-D8A64773C4AD}"/>
              </a:ext>
            </a:extLst>
          </p:cNvPr>
          <p:cNvSpPr txBox="1"/>
          <p:nvPr/>
        </p:nvSpPr>
        <p:spPr>
          <a:xfrm>
            <a:off x="3708041" y="6008630"/>
            <a:ext cx="723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영상 기반 물류 정렬 적재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이송ㆍ하차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925851-B2C5-B8E6-DC0B-3FC9D6DCFF9F}"/>
              </a:ext>
            </a:extLst>
          </p:cNvPr>
          <p:cNvGrpSpPr/>
          <p:nvPr/>
        </p:nvGrpSpPr>
        <p:grpSpPr>
          <a:xfrm>
            <a:off x="5657117" y="2808513"/>
            <a:ext cx="1754931" cy="1754932"/>
            <a:chOff x="7213114" y="386833"/>
            <a:chExt cx="2368609" cy="2368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54E0539-7F81-1315-358E-972FD9EF6E1F}"/>
                </a:ext>
              </a:extLst>
            </p:cNvPr>
            <p:cNvSpPr/>
            <p:nvPr/>
          </p:nvSpPr>
          <p:spPr>
            <a:xfrm>
              <a:off x="7650792" y="894681"/>
              <a:ext cx="1524003" cy="1524003"/>
            </a:xfrm>
            <a:prstGeom prst="ellipse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2B5438A-07C2-C83D-09C0-AF8233CD8087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H="1">
              <a:off x="8262720" y="1117866"/>
              <a:ext cx="688890" cy="688890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림 32" descr="신발류, 만화 영화, 의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E37EC240-87A6-ECB0-0739-DB5A8958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114" y="386833"/>
              <a:ext cx="2368609" cy="236861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07E992D-8D62-25B4-E53C-8BF805CEC7E3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7873977" y="1656682"/>
              <a:ext cx="538816" cy="538817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B653F59-BA94-665C-500E-CAA335221DA7}"/>
              </a:ext>
            </a:extLst>
          </p:cNvPr>
          <p:cNvSpPr txBox="1"/>
          <p:nvPr/>
        </p:nvSpPr>
        <p:spPr>
          <a:xfrm>
            <a:off x="5753693" y="2633494"/>
            <a:ext cx="1765062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배송 제한 발생</a:t>
            </a:r>
          </a:p>
        </p:txBody>
      </p:sp>
    </p:spTree>
    <p:extLst>
      <p:ext uri="{BB962C8B-B14F-4D97-AF65-F5344CB8AC3E}">
        <p14:creationId xmlns:p14="http://schemas.microsoft.com/office/powerpoint/2010/main" val="15006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64E31B3-B840-5B15-E4CD-C8B9D53EE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925B4E-9145-33A4-C124-5003807C5868}"/>
              </a:ext>
            </a:extLst>
          </p:cNvPr>
          <p:cNvSpPr txBox="1"/>
          <p:nvPr/>
        </p:nvSpPr>
        <p:spPr>
          <a:xfrm>
            <a:off x="461394" y="445075"/>
            <a:ext cx="2091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AMMR</a:t>
            </a:r>
            <a:endParaRPr lang="ko-KR" altLang="en-US" sz="4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DD4284-6179-B600-A58A-240E6E9FC03F}"/>
              </a:ext>
            </a:extLst>
          </p:cNvPr>
          <p:cNvSpPr txBox="1"/>
          <p:nvPr/>
        </p:nvSpPr>
        <p:spPr>
          <a:xfrm>
            <a:off x="490813" y="1098677"/>
            <a:ext cx="504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  <a:latin typeface="Amasis MT Pro Medium" panose="02040604050005020304" pitchFamily="18" charset="0"/>
                <a:ea typeface="HY견고딕" panose="02030600000101010101" pitchFamily="18" charset="-127"/>
                <a:cs typeface="Aharoni" panose="02010803020104030203" pitchFamily="2" charset="-79"/>
              </a:rPr>
              <a:t>Autonomous Mobile Manipulation Robot</a:t>
            </a:r>
            <a:endParaRPr lang="ko-KR" altLang="en-US" sz="1600" dirty="0">
              <a:solidFill>
                <a:schemeClr val="bg1"/>
              </a:solidFill>
              <a:latin typeface="Amasis MT Pro Medium" panose="02040604050005020304" pitchFamily="18" charset="0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8B66AD-0538-7E7A-E976-818A5BCE2513}"/>
              </a:ext>
            </a:extLst>
          </p:cNvPr>
          <p:cNvSpPr txBox="1"/>
          <p:nvPr/>
        </p:nvSpPr>
        <p:spPr>
          <a:xfrm>
            <a:off x="461394" y="2575191"/>
            <a:ext cx="658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설명을 적어주세요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A85471-EF34-A955-C721-E742DFB8F7EB}"/>
              </a:ext>
            </a:extLst>
          </p:cNvPr>
          <p:cNvSpPr txBox="1"/>
          <p:nvPr/>
        </p:nvSpPr>
        <p:spPr>
          <a:xfrm>
            <a:off x="490813" y="3244334"/>
            <a:ext cx="658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역할을 적어주세요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BE917F-649C-ACBE-1A80-D9DA3226EB00}"/>
              </a:ext>
            </a:extLst>
          </p:cNvPr>
          <p:cNvSpPr txBox="1"/>
          <p:nvPr/>
        </p:nvSpPr>
        <p:spPr>
          <a:xfrm>
            <a:off x="490813" y="3913375"/>
            <a:ext cx="658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일단 적어주세요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ABAC3370-CCBB-017E-B9E8-9FAF5ED17288}"/>
              </a:ext>
            </a:extLst>
          </p:cNvPr>
          <p:cNvSpPr/>
          <p:nvPr/>
        </p:nvSpPr>
        <p:spPr>
          <a:xfrm>
            <a:off x="8173610" y="-107017"/>
            <a:ext cx="4079014" cy="4463795"/>
          </a:xfrm>
          <a:custGeom>
            <a:avLst/>
            <a:gdLst>
              <a:gd name="connsiteX0" fmla="*/ 0 w 4079014"/>
              <a:gd name="connsiteY0" fmla="*/ 0 h 4463795"/>
              <a:gd name="connsiteX1" fmla="*/ 4079014 w 4079014"/>
              <a:gd name="connsiteY1" fmla="*/ 0 h 4463795"/>
              <a:gd name="connsiteX2" fmla="*/ 4079014 w 4079014"/>
              <a:gd name="connsiteY2" fmla="*/ 4463795 h 4463795"/>
              <a:gd name="connsiteX3" fmla="*/ 4064864 w 4079014"/>
              <a:gd name="connsiteY3" fmla="*/ 4462719 h 4463795"/>
              <a:gd name="connsiteX4" fmla="*/ 4166 w 4079014"/>
              <a:gd name="connsiteY4" fmla="*/ 175743 h 446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9014" h="4463795">
                <a:moveTo>
                  <a:pt x="0" y="0"/>
                </a:moveTo>
                <a:lnTo>
                  <a:pt x="4079014" y="0"/>
                </a:lnTo>
                <a:lnTo>
                  <a:pt x="4079014" y="4463795"/>
                </a:lnTo>
                <a:lnTo>
                  <a:pt x="4064864" y="4462719"/>
                </a:lnTo>
                <a:cubicBezTo>
                  <a:pt x="1852487" y="4238040"/>
                  <a:pt x="110858" y="2420984"/>
                  <a:pt x="4166" y="175743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71757-CB3D-49E9-A153-056A7DCD07B4}"/>
              </a:ext>
            </a:extLst>
          </p:cNvPr>
          <p:cNvGrpSpPr/>
          <p:nvPr/>
        </p:nvGrpSpPr>
        <p:grpSpPr>
          <a:xfrm>
            <a:off x="5537374" y="-119039"/>
            <a:ext cx="8125492" cy="6111858"/>
            <a:chOff x="10534338" y="2481184"/>
            <a:chExt cx="6196743" cy="466108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E36D269-214B-A68D-E756-5F40A280F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72" y="2481184"/>
              <a:ext cx="6150509" cy="461288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0FBBDF1-A91F-47A3-AB00-DA550154A246}"/>
                </a:ext>
              </a:extLst>
            </p:cNvPr>
            <p:cNvGrpSpPr/>
            <p:nvPr/>
          </p:nvGrpSpPr>
          <p:grpSpPr>
            <a:xfrm>
              <a:off x="10534338" y="2516544"/>
              <a:ext cx="6167634" cy="4625726"/>
              <a:chOff x="5709445" y="1160683"/>
              <a:chExt cx="9144000" cy="6858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9808827-51ED-F0A2-B9A7-8AB862DF2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445" y="1160683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7A22A5A-CBC8-BF8F-42B0-A0ED984DF4F9}"/>
                  </a:ext>
                </a:extLst>
              </p:cNvPr>
              <p:cNvSpPr/>
              <p:nvPr/>
            </p:nvSpPr>
            <p:spPr>
              <a:xfrm>
                <a:off x="9583193" y="4119744"/>
                <a:ext cx="2455069" cy="222170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5069" h="2221706">
                    <a:moveTo>
                      <a:pt x="0" y="1002507"/>
                    </a:moveTo>
                    <a:lnTo>
                      <a:pt x="2455069" y="0"/>
                    </a:lnTo>
                    <a:lnTo>
                      <a:pt x="2314574" y="995361"/>
                    </a:lnTo>
                    <a:lnTo>
                      <a:pt x="35719" y="2221706"/>
                    </a:lnTo>
                    <a:cubicBezTo>
                      <a:pt x="34925" y="1917700"/>
                      <a:pt x="794" y="1306513"/>
                      <a:pt x="0" y="10025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5">
                <a:extLst>
                  <a:ext uri="{FF2B5EF4-FFF2-40B4-BE49-F238E27FC236}">
                    <a16:creationId xmlns:a16="http://schemas.microsoft.com/office/drawing/2014/main" id="{27E6EE33-5795-69B9-D821-10D51E19E908}"/>
                  </a:ext>
                </a:extLst>
              </p:cNvPr>
              <p:cNvSpPr/>
              <p:nvPr/>
            </p:nvSpPr>
            <p:spPr>
              <a:xfrm>
                <a:off x="9544051" y="3581982"/>
                <a:ext cx="2477629" cy="1199356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914400 w 2466975"/>
                  <a:gd name="connsiteY2" fmla="*/ 1924050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66975"/>
                  <a:gd name="connsiteY0" fmla="*/ 1009650 h 1924050"/>
                  <a:gd name="connsiteX1" fmla="*/ 2466975 w 2466975"/>
                  <a:gd name="connsiteY1" fmla="*/ 0 h 1924050"/>
                  <a:gd name="connsiteX2" fmla="*/ 2328862 w 2466975"/>
                  <a:gd name="connsiteY2" fmla="*/ 976312 h 1924050"/>
                  <a:gd name="connsiteX3" fmla="*/ 0 w 2466975"/>
                  <a:gd name="connsiteY3" fmla="*/ 1924050 h 1924050"/>
                  <a:gd name="connsiteX4" fmla="*/ 0 w 2466975"/>
                  <a:gd name="connsiteY4" fmla="*/ 1009650 h 1924050"/>
                  <a:gd name="connsiteX0" fmla="*/ 0 w 2476500"/>
                  <a:gd name="connsiteY0" fmla="*/ 969169 h 1883569"/>
                  <a:gd name="connsiteX1" fmla="*/ 2476500 w 2476500"/>
                  <a:gd name="connsiteY1" fmla="*/ 0 h 1883569"/>
                  <a:gd name="connsiteX2" fmla="*/ 2328862 w 2476500"/>
                  <a:gd name="connsiteY2" fmla="*/ 935831 h 1883569"/>
                  <a:gd name="connsiteX3" fmla="*/ 0 w 2476500"/>
                  <a:gd name="connsiteY3" fmla="*/ 1883569 h 1883569"/>
                  <a:gd name="connsiteX4" fmla="*/ 0 w 2476500"/>
                  <a:gd name="connsiteY4" fmla="*/ 969169 h 1883569"/>
                  <a:gd name="connsiteX0" fmla="*/ 0 w 2452688"/>
                  <a:gd name="connsiteY0" fmla="*/ 1000125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0 w 2452688"/>
                  <a:gd name="connsiteY4" fmla="*/ 1000125 h 1914525"/>
                  <a:gd name="connsiteX0" fmla="*/ 47625 w 2452688"/>
                  <a:gd name="connsiteY0" fmla="*/ 1071563 h 1914525"/>
                  <a:gd name="connsiteX1" fmla="*/ 2452688 w 2452688"/>
                  <a:gd name="connsiteY1" fmla="*/ 0 h 1914525"/>
                  <a:gd name="connsiteX2" fmla="*/ 2328862 w 2452688"/>
                  <a:gd name="connsiteY2" fmla="*/ 966787 h 1914525"/>
                  <a:gd name="connsiteX3" fmla="*/ 0 w 2452688"/>
                  <a:gd name="connsiteY3" fmla="*/ 1914525 h 1914525"/>
                  <a:gd name="connsiteX4" fmla="*/ 47625 w 2452688"/>
                  <a:gd name="connsiteY4" fmla="*/ 1071563 h 1914525"/>
                  <a:gd name="connsiteX0" fmla="*/ 0 w 2455069"/>
                  <a:gd name="connsiteY0" fmla="*/ 1002507 h 1914525"/>
                  <a:gd name="connsiteX1" fmla="*/ 2455069 w 2455069"/>
                  <a:gd name="connsiteY1" fmla="*/ 0 h 1914525"/>
                  <a:gd name="connsiteX2" fmla="*/ 2331243 w 2455069"/>
                  <a:gd name="connsiteY2" fmla="*/ 966787 h 1914525"/>
                  <a:gd name="connsiteX3" fmla="*/ 2381 w 2455069"/>
                  <a:gd name="connsiteY3" fmla="*/ 1914525 h 1914525"/>
                  <a:gd name="connsiteX4" fmla="*/ 0 w 2455069"/>
                  <a:gd name="connsiteY4" fmla="*/ 1002507 h 1914525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31243 w 2455069"/>
                  <a:gd name="connsiteY2" fmla="*/ 966787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226468 w 2455069"/>
                  <a:gd name="connsiteY2" fmla="*/ 1007268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21706"/>
                  <a:gd name="connsiteX1" fmla="*/ 2455069 w 2455069"/>
                  <a:gd name="connsiteY1" fmla="*/ 0 h 2221706"/>
                  <a:gd name="connsiteX2" fmla="*/ 2314574 w 2455069"/>
                  <a:gd name="connsiteY2" fmla="*/ 995361 h 2221706"/>
                  <a:gd name="connsiteX3" fmla="*/ 35719 w 2455069"/>
                  <a:gd name="connsiteY3" fmla="*/ 2221706 h 2221706"/>
                  <a:gd name="connsiteX4" fmla="*/ 0 w 2455069"/>
                  <a:gd name="connsiteY4" fmla="*/ 1002507 h 2221706"/>
                  <a:gd name="connsiteX0" fmla="*/ 0 w 2455069"/>
                  <a:gd name="connsiteY0" fmla="*/ 1002507 h 2209006"/>
                  <a:gd name="connsiteX1" fmla="*/ 2455069 w 2455069"/>
                  <a:gd name="connsiteY1" fmla="*/ 0 h 2209006"/>
                  <a:gd name="connsiteX2" fmla="*/ 2314574 w 2455069"/>
                  <a:gd name="connsiteY2" fmla="*/ 995361 h 2209006"/>
                  <a:gd name="connsiteX3" fmla="*/ 29369 w 2455069"/>
                  <a:gd name="connsiteY3" fmla="*/ 2209006 h 2209006"/>
                  <a:gd name="connsiteX4" fmla="*/ 0 w 2455069"/>
                  <a:gd name="connsiteY4" fmla="*/ 1002507 h 2209006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2314574 w 2455069"/>
                  <a:gd name="connsiteY2" fmla="*/ 9953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2455069"/>
                  <a:gd name="connsiteY0" fmla="*/ 1002507 h 2231231"/>
                  <a:gd name="connsiteX1" fmla="*/ 2455069 w 2455069"/>
                  <a:gd name="connsiteY1" fmla="*/ 0 h 2231231"/>
                  <a:gd name="connsiteX2" fmla="*/ 1676399 w 2455069"/>
                  <a:gd name="connsiteY2" fmla="*/ 1554161 h 2231231"/>
                  <a:gd name="connsiteX3" fmla="*/ 38894 w 2455069"/>
                  <a:gd name="connsiteY3" fmla="*/ 2231231 h 2231231"/>
                  <a:gd name="connsiteX4" fmla="*/ 0 w 2455069"/>
                  <a:gd name="connsiteY4" fmla="*/ 1002507 h 2231231"/>
                  <a:gd name="connsiteX0" fmla="*/ 0 w 1676399"/>
                  <a:gd name="connsiteY0" fmla="*/ 0 h 1228724"/>
                  <a:gd name="connsiteX1" fmla="*/ 480219 w 1676399"/>
                  <a:gd name="connsiteY1" fmla="*/ 103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8619 w 1676399"/>
                  <a:gd name="connsiteY1" fmla="*/ 21351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1676399"/>
                  <a:gd name="connsiteY0" fmla="*/ 0 h 1228724"/>
                  <a:gd name="connsiteX1" fmla="*/ 372269 w 1676399"/>
                  <a:gd name="connsiteY1" fmla="*/ 29368 h 1228724"/>
                  <a:gd name="connsiteX2" fmla="*/ 1676399 w 1676399"/>
                  <a:gd name="connsiteY2" fmla="*/ 551654 h 1228724"/>
                  <a:gd name="connsiteX3" fmla="*/ 38894 w 1676399"/>
                  <a:gd name="connsiteY3" fmla="*/ 1228724 h 1228724"/>
                  <a:gd name="connsiteX4" fmla="*/ 0 w 1676399"/>
                  <a:gd name="connsiteY4" fmla="*/ 0 h 1228724"/>
                  <a:gd name="connsiteX0" fmla="*/ 0 w 2076449"/>
                  <a:gd name="connsiteY0" fmla="*/ 208757 h 1199356"/>
                  <a:gd name="connsiteX1" fmla="*/ 772319 w 2076449"/>
                  <a:gd name="connsiteY1" fmla="*/ 0 h 1199356"/>
                  <a:gd name="connsiteX2" fmla="*/ 2076449 w 2076449"/>
                  <a:gd name="connsiteY2" fmla="*/ 522286 h 1199356"/>
                  <a:gd name="connsiteX3" fmla="*/ 438944 w 2076449"/>
                  <a:gd name="connsiteY3" fmla="*/ 1199356 h 1199356"/>
                  <a:gd name="connsiteX4" fmla="*/ 0 w 2076449"/>
                  <a:gd name="connsiteY4" fmla="*/ 208757 h 1199356"/>
                  <a:gd name="connsiteX0" fmla="*/ 27509 w 2103958"/>
                  <a:gd name="connsiteY0" fmla="*/ 208757 h 1199356"/>
                  <a:gd name="connsiteX1" fmla="*/ 799828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509 w 2103958"/>
                  <a:gd name="connsiteY0" fmla="*/ 208757 h 1199356"/>
                  <a:gd name="connsiteX1" fmla="*/ 803003 w 2103958"/>
                  <a:gd name="connsiteY1" fmla="*/ 0 h 1199356"/>
                  <a:gd name="connsiteX2" fmla="*/ 2103958 w 2103958"/>
                  <a:gd name="connsiteY2" fmla="*/ 522286 h 1199356"/>
                  <a:gd name="connsiteX3" fmla="*/ 466453 w 2103958"/>
                  <a:gd name="connsiteY3" fmla="*/ 1199356 h 1199356"/>
                  <a:gd name="connsiteX4" fmla="*/ 27509 w 2103958"/>
                  <a:gd name="connsiteY4" fmla="*/ 208757 h 1199356"/>
                  <a:gd name="connsiteX0" fmla="*/ 27634 w 2100908"/>
                  <a:gd name="connsiteY0" fmla="*/ 234157 h 1199356"/>
                  <a:gd name="connsiteX1" fmla="*/ 799953 w 2100908"/>
                  <a:gd name="connsiteY1" fmla="*/ 0 h 1199356"/>
                  <a:gd name="connsiteX2" fmla="*/ 2100908 w 2100908"/>
                  <a:gd name="connsiteY2" fmla="*/ 522286 h 1199356"/>
                  <a:gd name="connsiteX3" fmla="*/ 463403 w 2100908"/>
                  <a:gd name="connsiteY3" fmla="*/ 1199356 h 1199356"/>
                  <a:gd name="connsiteX4" fmla="*/ 27634 w 2100908"/>
                  <a:gd name="connsiteY4" fmla="*/ 234157 h 1199356"/>
                  <a:gd name="connsiteX0" fmla="*/ 27144 w 2113118"/>
                  <a:gd name="connsiteY0" fmla="*/ 218282 h 1199356"/>
                  <a:gd name="connsiteX1" fmla="*/ 812163 w 2113118"/>
                  <a:gd name="connsiteY1" fmla="*/ 0 h 1199356"/>
                  <a:gd name="connsiteX2" fmla="*/ 2113118 w 2113118"/>
                  <a:gd name="connsiteY2" fmla="*/ 522286 h 1199356"/>
                  <a:gd name="connsiteX3" fmla="*/ 475613 w 2113118"/>
                  <a:gd name="connsiteY3" fmla="*/ 1199356 h 1199356"/>
                  <a:gd name="connsiteX4" fmla="*/ 27144 w 2113118"/>
                  <a:gd name="connsiteY4" fmla="*/ 218282 h 1199356"/>
                  <a:gd name="connsiteX0" fmla="*/ 0 w 2085974"/>
                  <a:gd name="connsiteY0" fmla="*/ 218282 h 1199356"/>
                  <a:gd name="connsiteX1" fmla="*/ 785019 w 2085974"/>
                  <a:gd name="connsiteY1" fmla="*/ 0 h 1199356"/>
                  <a:gd name="connsiteX2" fmla="*/ 2085974 w 2085974"/>
                  <a:gd name="connsiteY2" fmla="*/ 522286 h 1199356"/>
                  <a:gd name="connsiteX3" fmla="*/ 448469 w 2085974"/>
                  <a:gd name="connsiteY3" fmla="*/ 1199356 h 1199356"/>
                  <a:gd name="connsiteX4" fmla="*/ 0 w 2085974"/>
                  <a:gd name="connsiteY4" fmla="*/ 218282 h 1199356"/>
                  <a:gd name="connsiteX0" fmla="*/ 44457 w 2130431"/>
                  <a:gd name="connsiteY0" fmla="*/ 218282 h 1199356"/>
                  <a:gd name="connsiteX1" fmla="*/ 829476 w 2130431"/>
                  <a:gd name="connsiteY1" fmla="*/ 0 h 1199356"/>
                  <a:gd name="connsiteX2" fmla="*/ 2130431 w 2130431"/>
                  <a:gd name="connsiteY2" fmla="*/ 522286 h 1199356"/>
                  <a:gd name="connsiteX3" fmla="*/ 492926 w 2130431"/>
                  <a:gd name="connsiteY3" fmla="*/ 1199356 h 1199356"/>
                  <a:gd name="connsiteX4" fmla="*/ 44457 w 2130431"/>
                  <a:gd name="connsiteY4" fmla="*/ 218282 h 1199356"/>
                  <a:gd name="connsiteX0" fmla="*/ 44457 w 2130431"/>
                  <a:gd name="connsiteY0" fmla="*/ 218282 h 1199356"/>
                  <a:gd name="connsiteX1" fmla="*/ 40151 w 2130431"/>
                  <a:gd name="connsiteY1" fmla="*/ 202618 h 1199356"/>
                  <a:gd name="connsiteX2" fmla="*/ 829476 w 2130431"/>
                  <a:gd name="connsiteY2" fmla="*/ 0 h 1199356"/>
                  <a:gd name="connsiteX3" fmla="*/ 2130431 w 2130431"/>
                  <a:gd name="connsiteY3" fmla="*/ 522286 h 1199356"/>
                  <a:gd name="connsiteX4" fmla="*/ 492926 w 2130431"/>
                  <a:gd name="connsiteY4" fmla="*/ 1199356 h 1199356"/>
                  <a:gd name="connsiteX5" fmla="*/ 44457 w 2130431"/>
                  <a:gd name="connsiteY5" fmla="*/ 218282 h 1199356"/>
                  <a:gd name="connsiteX0" fmla="*/ 38098 w 2139947"/>
                  <a:gd name="connsiteY0" fmla="*/ 399257 h 1199356"/>
                  <a:gd name="connsiteX1" fmla="*/ 49667 w 2139947"/>
                  <a:gd name="connsiteY1" fmla="*/ 20261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78242 w 2139947"/>
                  <a:gd name="connsiteY1" fmla="*/ 247068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38098 w 2139947"/>
                  <a:gd name="connsiteY0" fmla="*/ 399257 h 1199356"/>
                  <a:gd name="connsiteX1" fmla="*/ 52842 w 2139947"/>
                  <a:gd name="connsiteY1" fmla="*/ 224843 h 1199356"/>
                  <a:gd name="connsiteX2" fmla="*/ 838992 w 2139947"/>
                  <a:gd name="connsiteY2" fmla="*/ 0 h 1199356"/>
                  <a:gd name="connsiteX3" fmla="*/ 2139947 w 2139947"/>
                  <a:gd name="connsiteY3" fmla="*/ 522286 h 1199356"/>
                  <a:gd name="connsiteX4" fmla="*/ 502442 w 2139947"/>
                  <a:gd name="connsiteY4" fmla="*/ 1199356 h 1199356"/>
                  <a:gd name="connsiteX5" fmla="*/ 38098 w 2139947"/>
                  <a:gd name="connsiteY5" fmla="*/ 399257 h 1199356"/>
                  <a:gd name="connsiteX0" fmla="*/ 90031 w 2087105"/>
                  <a:gd name="connsiteY0" fmla="*/ 6913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90031 w 2087105"/>
                  <a:gd name="connsiteY5" fmla="*/ 691357 h 1199356"/>
                  <a:gd name="connsiteX0" fmla="*/ 185281 w 2087105"/>
                  <a:gd name="connsiteY0" fmla="*/ 83105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85281 w 2087105"/>
                  <a:gd name="connsiteY5" fmla="*/ 83105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115431 w 2087105"/>
                  <a:gd name="connsiteY0" fmla="*/ 837407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115431 w 2087105"/>
                  <a:gd name="connsiteY5" fmla="*/ 837407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0 w 2087105"/>
                  <a:gd name="connsiteY1" fmla="*/ 224843 h 1199356"/>
                  <a:gd name="connsiteX2" fmla="*/ 786150 w 2087105"/>
                  <a:gd name="connsiteY2" fmla="*/ 0 h 1199356"/>
                  <a:gd name="connsiteX3" fmla="*/ 2087105 w 2087105"/>
                  <a:gd name="connsiteY3" fmla="*/ 522286 h 1199356"/>
                  <a:gd name="connsiteX4" fmla="*/ 449600 w 2087105"/>
                  <a:gd name="connsiteY4" fmla="*/ 1199356 h 1199356"/>
                  <a:gd name="connsiteX5" fmla="*/ 55106 w 2087105"/>
                  <a:gd name="connsiteY5" fmla="*/ 948532 h 1199356"/>
                  <a:gd name="connsiteX0" fmla="*/ 55106 w 2087105"/>
                  <a:gd name="connsiteY0" fmla="*/ 948532 h 1199356"/>
                  <a:gd name="connsiteX1" fmla="*/ 57150 w 2087105"/>
                  <a:gd name="connsiteY1" fmla="*/ 93604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66675 w 2087105"/>
                  <a:gd name="connsiteY1" fmla="*/ 8026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127000 w 2087105"/>
                  <a:gd name="connsiteY1" fmla="*/ 8630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50800 w 2087105"/>
                  <a:gd name="connsiteY1" fmla="*/ 904293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55106 w 2087105"/>
                  <a:gd name="connsiteY0" fmla="*/ 948532 h 1199356"/>
                  <a:gd name="connsiteX1" fmla="*/ 73025 w 2087105"/>
                  <a:gd name="connsiteY1" fmla="*/ 888418 h 1199356"/>
                  <a:gd name="connsiteX2" fmla="*/ 0 w 2087105"/>
                  <a:gd name="connsiteY2" fmla="*/ 224843 h 1199356"/>
                  <a:gd name="connsiteX3" fmla="*/ 786150 w 2087105"/>
                  <a:gd name="connsiteY3" fmla="*/ 0 h 1199356"/>
                  <a:gd name="connsiteX4" fmla="*/ 2087105 w 2087105"/>
                  <a:gd name="connsiteY4" fmla="*/ 522286 h 1199356"/>
                  <a:gd name="connsiteX5" fmla="*/ 449600 w 2087105"/>
                  <a:gd name="connsiteY5" fmla="*/ 1199356 h 1199356"/>
                  <a:gd name="connsiteX6" fmla="*/ 55106 w 2087105"/>
                  <a:gd name="connsiteY6" fmla="*/ 948532 h 1199356"/>
                  <a:gd name="connsiteX0" fmla="*/ 65126 w 2097125"/>
                  <a:gd name="connsiteY0" fmla="*/ 948532 h 1199356"/>
                  <a:gd name="connsiteX1" fmla="*/ 83045 w 2097125"/>
                  <a:gd name="connsiteY1" fmla="*/ 888418 h 1199356"/>
                  <a:gd name="connsiteX2" fmla="*/ 10020 w 2097125"/>
                  <a:gd name="connsiteY2" fmla="*/ 224843 h 1199356"/>
                  <a:gd name="connsiteX3" fmla="*/ 796170 w 2097125"/>
                  <a:gd name="connsiteY3" fmla="*/ 0 h 1199356"/>
                  <a:gd name="connsiteX4" fmla="*/ 2097125 w 2097125"/>
                  <a:gd name="connsiteY4" fmla="*/ 522286 h 1199356"/>
                  <a:gd name="connsiteX5" fmla="*/ 459620 w 2097125"/>
                  <a:gd name="connsiteY5" fmla="*/ 1199356 h 1199356"/>
                  <a:gd name="connsiteX6" fmla="*/ 65126 w 2097125"/>
                  <a:gd name="connsiteY6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117277 w 2149276"/>
                  <a:gd name="connsiteY0" fmla="*/ 948532 h 1199356"/>
                  <a:gd name="connsiteX1" fmla="*/ 135196 w 2149276"/>
                  <a:gd name="connsiteY1" fmla="*/ 888418 h 1199356"/>
                  <a:gd name="connsiteX2" fmla="*/ 58996 w 2149276"/>
                  <a:gd name="connsiteY2" fmla="*/ 631243 h 1199356"/>
                  <a:gd name="connsiteX3" fmla="*/ 62171 w 2149276"/>
                  <a:gd name="connsiteY3" fmla="*/ 224843 h 1199356"/>
                  <a:gd name="connsiteX4" fmla="*/ 848321 w 2149276"/>
                  <a:gd name="connsiteY4" fmla="*/ 0 h 1199356"/>
                  <a:gd name="connsiteX5" fmla="*/ 2149276 w 2149276"/>
                  <a:gd name="connsiteY5" fmla="*/ 522286 h 1199356"/>
                  <a:gd name="connsiteX6" fmla="*/ 511771 w 2149276"/>
                  <a:gd name="connsiteY6" fmla="*/ 1199356 h 1199356"/>
                  <a:gd name="connsiteX7" fmla="*/ 117277 w 2149276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57605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39686 w 2471685"/>
                  <a:gd name="connsiteY0" fmla="*/ 948532 h 1199356"/>
                  <a:gd name="connsiteX1" fmla="*/ 448080 w 2471685"/>
                  <a:gd name="connsiteY1" fmla="*/ 888418 h 1199356"/>
                  <a:gd name="connsiteX2" fmla="*/ 405 w 2471685"/>
                  <a:gd name="connsiteY2" fmla="*/ 624893 h 1199356"/>
                  <a:gd name="connsiteX3" fmla="*/ 384580 w 2471685"/>
                  <a:gd name="connsiteY3" fmla="*/ 224843 h 1199356"/>
                  <a:gd name="connsiteX4" fmla="*/ 1170730 w 2471685"/>
                  <a:gd name="connsiteY4" fmla="*/ 0 h 1199356"/>
                  <a:gd name="connsiteX5" fmla="*/ 2471685 w 2471685"/>
                  <a:gd name="connsiteY5" fmla="*/ 522286 h 1199356"/>
                  <a:gd name="connsiteX6" fmla="*/ 834180 w 2471685"/>
                  <a:gd name="connsiteY6" fmla="*/ 1199356 h 1199356"/>
                  <a:gd name="connsiteX7" fmla="*/ 439686 w 2471685"/>
                  <a:gd name="connsiteY7" fmla="*/ 948532 h 1199356"/>
                  <a:gd name="connsiteX0" fmla="*/ 462568 w 2494567"/>
                  <a:gd name="connsiteY0" fmla="*/ 948532 h 1199356"/>
                  <a:gd name="connsiteX1" fmla="*/ 470962 w 2494567"/>
                  <a:gd name="connsiteY1" fmla="*/ 888418 h 1199356"/>
                  <a:gd name="connsiteX2" fmla="*/ 23287 w 2494567"/>
                  <a:gd name="connsiteY2" fmla="*/ 624893 h 1199356"/>
                  <a:gd name="connsiteX3" fmla="*/ 99488 w 2494567"/>
                  <a:gd name="connsiteY3" fmla="*/ 482018 h 1199356"/>
                  <a:gd name="connsiteX4" fmla="*/ 407462 w 2494567"/>
                  <a:gd name="connsiteY4" fmla="*/ 224843 h 1199356"/>
                  <a:gd name="connsiteX5" fmla="*/ 1193612 w 2494567"/>
                  <a:gd name="connsiteY5" fmla="*/ 0 h 1199356"/>
                  <a:gd name="connsiteX6" fmla="*/ 2494567 w 2494567"/>
                  <a:gd name="connsiteY6" fmla="*/ 522286 h 1199356"/>
                  <a:gd name="connsiteX7" fmla="*/ 857062 w 2494567"/>
                  <a:gd name="connsiteY7" fmla="*/ 1199356 h 1199356"/>
                  <a:gd name="connsiteX8" fmla="*/ 462568 w 2494567"/>
                  <a:gd name="connsiteY8" fmla="*/ 948532 h 1199356"/>
                  <a:gd name="connsiteX0" fmla="*/ 489846 w 2521845"/>
                  <a:gd name="connsiteY0" fmla="*/ 948532 h 1199356"/>
                  <a:gd name="connsiteX1" fmla="*/ 498240 w 2521845"/>
                  <a:gd name="connsiteY1" fmla="*/ 888418 h 1199356"/>
                  <a:gd name="connsiteX2" fmla="*/ 50565 w 2521845"/>
                  <a:gd name="connsiteY2" fmla="*/ 624893 h 1199356"/>
                  <a:gd name="connsiteX3" fmla="*/ 44216 w 2521845"/>
                  <a:gd name="connsiteY3" fmla="*/ 383593 h 1199356"/>
                  <a:gd name="connsiteX4" fmla="*/ 434740 w 2521845"/>
                  <a:gd name="connsiteY4" fmla="*/ 224843 h 1199356"/>
                  <a:gd name="connsiteX5" fmla="*/ 1220890 w 2521845"/>
                  <a:gd name="connsiteY5" fmla="*/ 0 h 1199356"/>
                  <a:gd name="connsiteX6" fmla="*/ 2521845 w 2521845"/>
                  <a:gd name="connsiteY6" fmla="*/ 522286 h 1199356"/>
                  <a:gd name="connsiteX7" fmla="*/ 884340 w 2521845"/>
                  <a:gd name="connsiteY7" fmla="*/ 1199356 h 1199356"/>
                  <a:gd name="connsiteX8" fmla="*/ 489846 w 2521845"/>
                  <a:gd name="connsiteY8" fmla="*/ 948532 h 1199356"/>
                  <a:gd name="connsiteX0" fmla="*/ 469480 w 2501479"/>
                  <a:gd name="connsiteY0" fmla="*/ 948532 h 1199356"/>
                  <a:gd name="connsiteX1" fmla="*/ 477874 w 2501479"/>
                  <a:gd name="connsiteY1" fmla="*/ 888418 h 1199356"/>
                  <a:gd name="connsiteX2" fmla="*/ 30199 w 2501479"/>
                  <a:gd name="connsiteY2" fmla="*/ 624893 h 1199356"/>
                  <a:gd name="connsiteX3" fmla="*/ 23850 w 2501479"/>
                  <a:gd name="connsiteY3" fmla="*/ 383593 h 1199356"/>
                  <a:gd name="connsiteX4" fmla="*/ 414374 w 2501479"/>
                  <a:gd name="connsiteY4" fmla="*/ 224843 h 1199356"/>
                  <a:gd name="connsiteX5" fmla="*/ 1200524 w 2501479"/>
                  <a:gd name="connsiteY5" fmla="*/ 0 h 1199356"/>
                  <a:gd name="connsiteX6" fmla="*/ 2501479 w 2501479"/>
                  <a:gd name="connsiteY6" fmla="*/ 522286 h 1199356"/>
                  <a:gd name="connsiteX7" fmla="*/ 863974 w 2501479"/>
                  <a:gd name="connsiteY7" fmla="*/ 1199356 h 1199356"/>
                  <a:gd name="connsiteX8" fmla="*/ 469480 w 2501479"/>
                  <a:gd name="connsiteY8" fmla="*/ 948532 h 1199356"/>
                  <a:gd name="connsiteX0" fmla="*/ 446875 w 2478874"/>
                  <a:gd name="connsiteY0" fmla="*/ 948532 h 1199356"/>
                  <a:gd name="connsiteX1" fmla="*/ 455269 w 2478874"/>
                  <a:gd name="connsiteY1" fmla="*/ 888418 h 1199356"/>
                  <a:gd name="connsiteX2" fmla="*/ 7594 w 2478874"/>
                  <a:gd name="connsiteY2" fmla="*/ 624893 h 1199356"/>
                  <a:gd name="connsiteX3" fmla="*/ 1245 w 2478874"/>
                  <a:gd name="connsiteY3" fmla="*/ 383593 h 1199356"/>
                  <a:gd name="connsiteX4" fmla="*/ 391769 w 2478874"/>
                  <a:gd name="connsiteY4" fmla="*/ 224843 h 1199356"/>
                  <a:gd name="connsiteX5" fmla="*/ 1177919 w 2478874"/>
                  <a:gd name="connsiteY5" fmla="*/ 0 h 1199356"/>
                  <a:gd name="connsiteX6" fmla="*/ 2478874 w 2478874"/>
                  <a:gd name="connsiteY6" fmla="*/ 522286 h 1199356"/>
                  <a:gd name="connsiteX7" fmla="*/ 841369 w 2478874"/>
                  <a:gd name="connsiteY7" fmla="*/ 1199356 h 1199356"/>
                  <a:gd name="connsiteX8" fmla="*/ 446875 w 2478874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390524 w 2477629"/>
                  <a:gd name="connsiteY4" fmla="*/ 224843 h 1199356"/>
                  <a:gd name="connsiteX5" fmla="*/ 1176674 w 2477629"/>
                  <a:gd name="connsiteY5" fmla="*/ 0 h 1199356"/>
                  <a:gd name="connsiteX6" fmla="*/ 2477629 w 2477629"/>
                  <a:gd name="connsiteY6" fmla="*/ 522286 h 1199356"/>
                  <a:gd name="connsiteX7" fmla="*/ 840124 w 2477629"/>
                  <a:gd name="connsiteY7" fmla="*/ 1199356 h 1199356"/>
                  <a:gd name="connsiteX8" fmla="*/ 445630 w 2477629"/>
                  <a:gd name="connsiteY8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23824 w 2477629"/>
                  <a:gd name="connsiteY4" fmla="*/ 310568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33349 w 2477629"/>
                  <a:gd name="connsiteY4" fmla="*/ 47249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149224 w 2477629"/>
                  <a:gd name="connsiteY4" fmla="*/ 504243 h 1199356"/>
                  <a:gd name="connsiteX5" fmla="*/ 390524 w 2477629"/>
                  <a:gd name="connsiteY5" fmla="*/ 224843 h 1199356"/>
                  <a:gd name="connsiteX6" fmla="*/ 1176674 w 2477629"/>
                  <a:gd name="connsiteY6" fmla="*/ 0 h 1199356"/>
                  <a:gd name="connsiteX7" fmla="*/ 2477629 w 2477629"/>
                  <a:gd name="connsiteY7" fmla="*/ 522286 h 1199356"/>
                  <a:gd name="connsiteX8" fmla="*/ 840124 w 2477629"/>
                  <a:gd name="connsiteY8" fmla="*/ 1199356 h 1199356"/>
                  <a:gd name="connsiteX9" fmla="*/ 445630 w 247762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396604 w 2483709"/>
                  <a:gd name="connsiteY5" fmla="*/ 224843 h 1199356"/>
                  <a:gd name="connsiteX6" fmla="*/ 1182754 w 2483709"/>
                  <a:gd name="connsiteY6" fmla="*/ 0 h 1199356"/>
                  <a:gd name="connsiteX7" fmla="*/ 2483709 w 2483709"/>
                  <a:gd name="connsiteY7" fmla="*/ 522286 h 1199356"/>
                  <a:gd name="connsiteX8" fmla="*/ 846204 w 2483709"/>
                  <a:gd name="connsiteY8" fmla="*/ 1199356 h 1199356"/>
                  <a:gd name="connsiteX9" fmla="*/ 451710 w 2483709"/>
                  <a:gd name="connsiteY9" fmla="*/ 948532 h 1199356"/>
                  <a:gd name="connsiteX0" fmla="*/ 451710 w 2483709"/>
                  <a:gd name="connsiteY0" fmla="*/ 948532 h 1199356"/>
                  <a:gd name="connsiteX1" fmla="*/ 460104 w 2483709"/>
                  <a:gd name="connsiteY1" fmla="*/ 888418 h 1199356"/>
                  <a:gd name="connsiteX2" fmla="*/ 12429 w 2483709"/>
                  <a:gd name="connsiteY2" fmla="*/ 624893 h 1199356"/>
                  <a:gd name="connsiteX3" fmla="*/ 6080 w 2483709"/>
                  <a:gd name="connsiteY3" fmla="*/ 383593 h 1199356"/>
                  <a:gd name="connsiteX4" fmla="*/ 31479 w 2483709"/>
                  <a:gd name="connsiteY4" fmla="*/ 428043 h 1199356"/>
                  <a:gd name="connsiteX5" fmla="*/ 142604 w 2483709"/>
                  <a:gd name="connsiteY5" fmla="*/ 351843 h 1199356"/>
                  <a:gd name="connsiteX6" fmla="*/ 396604 w 2483709"/>
                  <a:gd name="connsiteY6" fmla="*/ 224843 h 1199356"/>
                  <a:gd name="connsiteX7" fmla="*/ 1182754 w 2483709"/>
                  <a:gd name="connsiteY7" fmla="*/ 0 h 1199356"/>
                  <a:gd name="connsiteX8" fmla="*/ 2483709 w 2483709"/>
                  <a:gd name="connsiteY8" fmla="*/ 522286 h 1199356"/>
                  <a:gd name="connsiteX9" fmla="*/ 846204 w 2483709"/>
                  <a:gd name="connsiteY9" fmla="*/ 1199356 h 1199356"/>
                  <a:gd name="connsiteX10" fmla="*/ 451710 w 248370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136524 w 2477629"/>
                  <a:gd name="connsiteY5" fmla="*/ 351843 h 1199356"/>
                  <a:gd name="connsiteX6" fmla="*/ 390524 w 2477629"/>
                  <a:gd name="connsiteY6" fmla="*/ 224843 h 1199356"/>
                  <a:gd name="connsiteX7" fmla="*/ 1176674 w 2477629"/>
                  <a:gd name="connsiteY7" fmla="*/ 0 h 1199356"/>
                  <a:gd name="connsiteX8" fmla="*/ 2477629 w 2477629"/>
                  <a:gd name="connsiteY8" fmla="*/ 522286 h 1199356"/>
                  <a:gd name="connsiteX9" fmla="*/ 840124 w 2477629"/>
                  <a:gd name="connsiteY9" fmla="*/ 1199356 h 1199356"/>
                  <a:gd name="connsiteX10" fmla="*/ 445630 w 2477629"/>
                  <a:gd name="connsiteY10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83343 w 2477629"/>
                  <a:gd name="connsiteY5" fmla="*/ 385181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224843 h 1199356"/>
                  <a:gd name="connsiteX8" fmla="*/ 1176674 w 2477629"/>
                  <a:gd name="connsiteY8" fmla="*/ 0 h 1199356"/>
                  <a:gd name="connsiteX9" fmla="*/ 2477629 w 2477629"/>
                  <a:gd name="connsiteY9" fmla="*/ 522286 h 1199356"/>
                  <a:gd name="connsiteX10" fmla="*/ 840124 w 2477629"/>
                  <a:gd name="connsiteY10" fmla="*/ 1199356 h 1199356"/>
                  <a:gd name="connsiteX11" fmla="*/ 445630 w 2477629"/>
                  <a:gd name="connsiteY11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2393 w 2477629"/>
                  <a:gd name="connsiteY7" fmla="*/ 363749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104774 w 2477629"/>
                  <a:gd name="connsiteY7" fmla="*/ 43042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90524 w 2477629"/>
                  <a:gd name="connsiteY7" fmla="*/ 335174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6524 w 2477629"/>
                  <a:gd name="connsiteY6" fmla="*/ 35184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454237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38905 w 2477629"/>
                  <a:gd name="connsiteY6" fmla="*/ 506625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361949 w 2477629"/>
                  <a:gd name="connsiteY7" fmla="*/ 266118 h 1199356"/>
                  <a:gd name="connsiteX8" fmla="*/ 390524 w 2477629"/>
                  <a:gd name="connsiteY8" fmla="*/ 224843 h 1199356"/>
                  <a:gd name="connsiteX9" fmla="*/ 1176674 w 2477629"/>
                  <a:gd name="connsiteY9" fmla="*/ 0 h 1199356"/>
                  <a:gd name="connsiteX10" fmla="*/ 2477629 w 2477629"/>
                  <a:gd name="connsiteY10" fmla="*/ 522286 h 1199356"/>
                  <a:gd name="connsiteX11" fmla="*/ 840124 w 2477629"/>
                  <a:gd name="connsiteY11" fmla="*/ 1199356 h 1199356"/>
                  <a:gd name="connsiteX12" fmla="*/ 445630 w 2477629"/>
                  <a:gd name="connsiteY12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59543 w 2477629"/>
                  <a:gd name="connsiteY7" fmla="*/ 378037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71437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61912 w 2477629"/>
                  <a:gd name="connsiteY5" fmla="*/ 370894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7474 w 2477629"/>
                  <a:gd name="connsiteY6" fmla="*/ 406613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9 w 2477629"/>
                  <a:gd name="connsiteY6" fmla="*/ 397088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41286 w 2477629"/>
                  <a:gd name="connsiteY6" fmla="*/ 442332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07948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31760 w 2477629"/>
                  <a:gd name="connsiteY6" fmla="*/ 416137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33349 w 2477629"/>
                  <a:gd name="connsiteY7" fmla="*/ 470906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361949 w 2477629"/>
                  <a:gd name="connsiteY8" fmla="*/ 266118 h 1199356"/>
                  <a:gd name="connsiteX9" fmla="*/ 390524 w 2477629"/>
                  <a:gd name="connsiteY9" fmla="*/ 224843 h 1199356"/>
                  <a:gd name="connsiteX10" fmla="*/ 1176674 w 2477629"/>
                  <a:gd name="connsiteY10" fmla="*/ 0 h 1199356"/>
                  <a:gd name="connsiteX11" fmla="*/ 2477629 w 2477629"/>
                  <a:gd name="connsiteY11" fmla="*/ 522286 h 1199356"/>
                  <a:gd name="connsiteX12" fmla="*/ 840124 w 2477629"/>
                  <a:gd name="connsiteY12" fmla="*/ 1199356 h 1199356"/>
                  <a:gd name="connsiteX13" fmla="*/ 445630 w 2477629"/>
                  <a:gd name="connsiteY13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54793 w 2477629"/>
                  <a:gd name="connsiteY8" fmla="*/ 406612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361949 w 2477629"/>
                  <a:gd name="connsiteY9" fmla="*/ 266118 h 1199356"/>
                  <a:gd name="connsiteX10" fmla="*/ 390524 w 2477629"/>
                  <a:gd name="connsiteY10" fmla="*/ 224843 h 1199356"/>
                  <a:gd name="connsiteX11" fmla="*/ 1176674 w 2477629"/>
                  <a:gd name="connsiteY11" fmla="*/ 0 h 1199356"/>
                  <a:gd name="connsiteX12" fmla="*/ 2477629 w 2477629"/>
                  <a:gd name="connsiteY12" fmla="*/ 522286 h 1199356"/>
                  <a:gd name="connsiteX13" fmla="*/ 840124 w 2477629"/>
                  <a:gd name="connsiteY13" fmla="*/ 1199356 h 1199356"/>
                  <a:gd name="connsiteX14" fmla="*/ 445630 w 2477629"/>
                  <a:gd name="connsiteY14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3843 w 2477629"/>
                  <a:gd name="connsiteY9" fmla="*/ 266118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83368 w 2477629"/>
                  <a:gd name="connsiteY9" fmla="*/ 349462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57174 w 2477629"/>
                  <a:gd name="connsiteY9" fmla="*/ 256594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  <a:gd name="connsiteX0" fmla="*/ 445630 w 2477629"/>
                  <a:gd name="connsiteY0" fmla="*/ 948532 h 1199356"/>
                  <a:gd name="connsiteX1" fmla="*/ 454024 w 2477629"/>
                  <a:gd name="connsiteY1" fmla="*/ 888418 h 1199356"/>
                  <a:gd name="connsiteX2" fmla="*/ 6349 w 2477629"/>
                  <a:gd name="connsiteY2" fmla="*/ 624893 h 1199356"/>
                  <a:gd name="connsiteX3" fmla="*/ 0 w 2477629"/>
                  <a:gd name="connsiteY3" fmla="*/ 383593 h 1199356"/>
                  <a:gd name="connsiteX4" fmla="*/ 49212 w 2477629"/>
                  <a:gd name="connsiteY4" fmla="*/ 418518 h 1199356"/>
                  <a:gd name="connsiteX5" fmla="*/ 59531 w 2477629"/>
                  <a:gd name="connsiteY5" fmla="*/ 385181 h 1199356"/>
                  <a:gd name="connsiteX6" fmla="*/ 112710 w 2477629"/>
                  <a:gd name="connsiteY6" fmla="*/ 401850 h 1199356"/>
                  <a:gd name="connsiteX7" fmla="*/ 145255 w 2477629"/>
                  <a:gd name="connsiteY7" fmla="*/ 468524 h 1199356"/>
                  <a:gd name="connsiteX8" fmla="*/ 216693 w 2477629"/>
                  <a:gd name="connsiteY8" fmla="*/ 275643 h 1199356"/>
                  <a:gd name="connsiteX9" fmla="*/ 271462 w 2477629"/>
                  <a:gd name="connsiteY9" fmla="*/ 247069 h 1199356"/>
                  <a:gd name="connsiteX10" fmla="*/ 361949 w 2477629"/>
                  <a:gd name="connsiteY10" fmla="*/ 266118 h 1199356"/>
                  <a:gd name="connsiteX11" fmla="*/ 390524 w 2477629"/>
                  <a:gd name="connsiteY11" fmla="*/ 224843 h 1199356"/>
                  <a:gd name="connsiteX12" fmla="*/ 1176674 w 2477629"/>
                  <a:gd name="connsiteY12" fmla="*/ 0 h 1199356"/>
                  <a:gd name="connsiteX13" fmla="*/ 2477629 w 2477629"/>
                  <a:gd name="connsiteY13" fmla="*/ 522286 h 1199356"/>
                  <a:gd name="connsiteX14" fmla="*/ 840124 w 2477629"/>
                  <a:gd name="connsiteY14" fmla="*/ 1199356 h 1199356"/>
                  <a:gd name="connsiteX15" fmla="*/ 445630 w 2477629"/>
                  <a:gd name="connsiteY15" fmla="*/ 948532 h 119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477629" h="1199356">
                    <a:moveTo>
                      <a:pt x="445630" y="948532"/>
                    </a:moveTo>
                    <a:lnTo>
                      <a:pt x="454024" y="888418"/>
                    </a:lnTo>
                    <a:cubicBezTo>
                      <a:pt x="241110" y="765686"/>
                      <a:pt x="256645" y="789464"/>
                      <a:pt x="6349" y="624893"/>
                    </a:cubicBezTo>
                    <a:cubicBezTo>
                      <a:pt x="1587" y="515885"/>
                      <a:pt x="5821" y="501068"/>
                      <a:pt x="0" y="383593"/>
                    </a:cubicBezTo>
                    <a:cubicBezTo>
                      <a:pt x="19579" y="331206"/>
                      <a:pt x="-15875" y="444976"/>
                      <a:pt x="49212" y="418518"/>
                    </a:cubicBezTo>
                    <a:cubicBezTo>
                      <a:pt x="63102" y="418783"/>
                      <a:pt x="44979" y="396293"/>
                      <a:pt x="59531" y="385181"/>
                    </a:cubicBezTo>
                    <a:cubicBezTo>
                      <a:pt x="74083" y="374069"/>
                      <a:pt x="98026" y="400660"/>
                      <a:pt x="112710" y="401850"/>
                    </a:cubicBezTo>
                    <a:cubicBezTo>
                      <a:pt x="127394" y="403040"/>
                      <a:pt x="121575" y="467730"/>
                      <a:pt x="145255" y="468524"/>
                    </a:cubicBezTo>
                    <a:cubicBezTo>
                      <a:pt x="195130" y="521705"/>
                      <a:pt x="197246" y="340333"/>
                      <a:pt x="216693" y="275643"/>
                    </a:cubicBezTo>
                    <a:cubicBezTo>
                      <a:pt x="238124" y="241909"/>
                      <a:pt x="247253" y="248656"/>
                      <a:pt x="271462" y="247069"/>
                    </a:cubicBezTo>
                    <a:cubicBezTo>
                      <a:pt x="333771" y="271676"/>
                      <a:pt x="342502" y="272997"/>
                      <a:pt x="361949" y="266118"/>
                    </a:cubicBezTo>
                    <a:cubicBezTo>
                      <a:pt x="381396" y="259239"/>
                      <a:pt x="363877" y="287849"/>
                      <a:pt x="390524" y="224843"/>
                    </a:cubicBezTo>
                    <a:lnTo>
                      <a:pt x="1176674" y="0"/>
                    </a:lnTo>
                    <a:lnTo>
                      <a:pt x="2477629" y="522286"/>
                    </a:lnTo>
                    <a:lnTo>
                      <a:pt x="840124" y="1199356"/>
                    </a:lnTo>
                    <a:cubicBezTo>
                      <a:pt x="613905" y="1060450"/>
                      <a:pt x="655974" y="1081088"/>
                      <a:pt x="445630" y="9485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21315"/>
                  </a:gs>
                  <a:gs pos="100000">
                    <a:srgbClr val="121315">
                      <a:alpha val="8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58725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A1F5-1D60-3707-35AA-C1CB1323C1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45112-E78E-4C6E-3357-BFC6081C9940}"/>
              </a:ext>
            </a:extLst>
          </p:cNvPr>
          <p:cNvSpPr txBox="1"/>
          <p:nvPr/>
        </p:nvSpPr>
        <p:spPr>
          <a:xfrm>
            <a:off x="461394" y="436228"/>
            <a:ext cx="382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아이디어 배경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E2F39A-F79E-6BBD-6E37-1D1F0866D136}"/>
              </a:ext>
            </a:extLst>
          </p:cNvPr>
          <p:cNvSpPr txBox="1"/>
          <p:nvPr/>
        </p:nvSpPr>
        <p:spPr>
          <a:xfrm>
            <a:off x="503339" y="936897"/>
            <a:ext cx="171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Franklin Gothic Heavy" panose="020B0903020102020204" pitchFamily="34" charset="0"/>
                <a:ea typeface="HY견고딕" panose="02030600000101010101" pitchFamily="18" charset="-127"/>
                <a:cs typeface="Aharoni" panose="02010803020104030203" pitchFamily="2" charset="-79"/>
              </a:rPr>
              <a:t>Background</a:t>
            </a:r>
            <a:endParaRPr lang="ko-KR" altLang="en-US" dirty="0">
              <a:solidFill>
                <a:schemeClr val="bg1"/>
              </a:solidFill>
              <a:latin typeface="Franklin Gothic Heavy" panose="020B0903020102020204" pitchFamily="34" charset="0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90" name="그림 89" descr="직사각형, 흑백, 모노크롬이(가) 표시된 사진&#10;&#10;자동 생성된 설명">
            <a:extLst>
              <a:ext uri="{FF2B5EF4-FFF2-40B4-BE49-F238E27FC236}">
                <a16:creationId xmlns:a16="http://schemas.microsoft.com/office/drawing/2014/main" id="{AA06AC5F-4120-948B-D040-FEB46427E0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71687"/>
          <a:stretch/>
        </p:blipFill>
        <p:spPr>
          <a:xfrm>
            <a:off x="7294936" y="1038225"/>
            <a:ext cx="979208" cy="1642930"/>
          </a:xfrm>
          <a:prstGeom prst="rect">
            <a:avLst/>
          </a:prstGeom>
        </p:spPr>
      </p:pic>
      <p:pic>
        <p:nvPicPr>
          <p:cNvPr id="91" name="그림 90" descr="직사각형, 흑백, 모노크롬이(가) 표시된 사진&#10;&#10;자동 생성된 설명">
            <a:extLst>
              <a:ext uri="{FF2B5EF4-FFF2-40B4-BE49-F238E27FC236}">
                <a16:creationId xmlns:a16="http://schemas.microsoft.com/office/drawing/2014/main" id="{AB3EAC37-0A62-1259-C045-A59665C2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71687"/>
          <a:stretch/>
        </p:blipFill>
        <p:spPr>
          <a:xfrm>
            <a:off x="8880912" y="1038225"/>
            <a:ext cx="979208" cy="1642930"/>
          </a:xfrm>
          <a:prstGeom prst="rect">
            <a:avLst/>
          </a:prstGeom>
        </p:spPr>
      </p:pic>
      <p:pic>
        <p:nvPicPr>
          <p:cNvPr id="92" name="그림 91" descr="직사각형, 흑백, 모노크롬이(가) 표시된 사진&#10;&#10;자동 생성된 설명">
            <a:extLst>
              <a:ext uri="{FF2B5EF4-FFF2-40B4-BE49-F238E27FC236}">
                <a16:creationId xmlns:a16="http://schemas.microsoft.com/office/drawing/2014/main" id="{965F24C2-2F5F-E08F-B662-56974ED15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" r="71687"/>
          <a:stretch/>
        </p:blipFill>
        <p:spPr>
          <a:xfrm>
            <a:off x="10466887" y="1038225"/>
            <a:ext cx="979208" cy="164293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CA1ECFAB-E368-AE90-4A1C-8E0E4AD64856}"/>
              </a:ext>
            </a:extLst>
          </p:cNvPr>
          <p:cNvGrpSpPr/>
          <p:nvPr/>
        </p:nvGrpSpPr>
        <p:grpSpPr>
          <a:xfrm>
            <a:off x="1852161" y="1541576"/>
            <a:ext cx="2368314" cy="717530"/>
            <a:chOff x="1775961" y="1522526"/>
            <a:chExt cx="2368314" cy="717530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5DFC1599-1614-2CC0-30C5-0298415D1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961" y="1870025"/>
              <a:ext cx="417782" cy="370031"/>
            </a:xfrm>
            <a:prstGeom prst="line">
              <a:avLst/>
            </a:prstGeom>
            <a:ln w="25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3969D76-D388-FA61-E010-42425B25D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7373" y="1875469"/>
              <a:ext cx="1951966" cy="0"/>
            </a:xfrm>
            <a:prstGeom prst="line">
              <a:avLst/>
            </a:prstGeom>
            <a:ln w="25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CDE79D4-1B13-00C3-181E-202723063D00}"/>
                </a:ext>
              </a:extLst>
            </p:cNvPr>
            <p:cNvSpPr txBox="1"/>
            <p:nvPr/>
          </p:nvSpPr>
          <p:spPr>
            <a:xfrm>
              <a:off x="2362799" y="1522526"/>
              <a:ext cx="1770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ptos Display" panose="020B0004020202020204" pitchFamily="34" charset="0"/>
                </a:rPr>
                <a:t>Depth Camera</a:t>
              </a:r>
              <a:endParaRPr lang="ko-KR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A9D8094-F702-615B-E66C-D69288D47484}"/>
                </a:ext>
              </a:extLst>
            </p:cNvPr>
            <p:cNvSpPr txBox="1"/>
            <p:nvPr/>
          </p:nvSpPr>
          <p:spPr>
            <a:xfrm>
              <a:off x="2374084" y="1856472"/>
              <a:ext cx="1770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고정형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925A04E-FED7-820A-5077-5D1C57FD6B13}"/>
              </a:ext>
            </a:extLst>
          </p:cNvPr>
          <p:cNvGrpSpPr/>
          <p:nvPr/>
        </p:nvGrpSpPr>
        <p:grpSpPr>
          <a:xfrm>
            <a:off x="1839906" y="1990236"/>
            <a:ext cx="5040446" cy="3791339"/>
            <a:chOff x="1625722" y="2199154"/>
            <a:chExt cx="5040446" cy="3791339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62D4C59-65C9-7A73-088C-0A38E72573CF}"/>
                </a:ext>
              </a:extLst>
            </p:cNvPr>
            <p:cNvGrpSpPr/>
            <p:nvPr/>
          </p:nvGrpSpPr>
          <p:grpSpPr>
            <a:xfrm>
              <a:off x="4010135" y="3046632"/>
              <a:ext cx="2133288" cy="610945"/>
              <a:chOff x="4010135" y="3046632"/>
              <a:chExt cx="2133288" cy="610945"/>
            </a:xfrm>
          </p:grpSpPr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4CFCB0E3-9ECA-482C-3BE3-47947A9DAB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135" y="3394131"/>
                <a:ext cx="182756" cy="171038"/>
              </a:xfrm>
              <a:prstGeom prst="line">
                <a:avLst/>
              </a:prstGeom>
              <a:ln w="25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B60DE3CE-145C-692F-D15E-EF48589F53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6521" y="3405925"/>
                <a:ext cx="1951966" cy="0"/>
              </a:xfrm>
              <a:prstGeom prst="line">
                <a:avLst/>
              </a:prstGeom>
              <a:ln w="254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71A25A1-C682-9974-20B8-A7F908FB4A5A}"/>
                  </a:ext>
                </a:extLst>
              </p:cNvPr>
              <p:cNvSpPr txBox="1"/>
              <p:nvPr/>
            </p:nvSpPr>
            <p:spPr>
              <a:xfrm>
                <a:off x="4361947" y="3046632"/>
                <a:ext cx="1770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Aptos Display" panose="020B0004020202020204" pitchFamily="34" charset="0"/>
                  </a:rPr>
                  <a:t>Depth Camera</a:t>
                </a:r>
                <a:endParaRPr lang="ko-KR" alt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3F2C537-64CF-7FEB-1701-4279410CA134}"/>
                  </a:ext>
                </a:extLst>
              </p:cNvPr>
              <p:cNvSpPr txBox="1"/>
              <p:nvPr/>
            </p:nvSpPr>
            <p:spPr>
              <a:xfrm>
                <a:off x="4373232" y="3380578"/>
                <a:ext cx="17701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End Effect </a:t>
                </a:r>
                <a:r>
                  <a:rPr lang="ko-KR" altLang="en-US" sz="1200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단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E65E148-80EC-CCA8-F3FD-6E00DAE339CE}"/>
                </a:ext>
              </a:extLst>
            </p:cNvPr>
            <p:cNvGrpSpPr/>
            <p:nvPr/>
          </p:nvGrpSpPr>
          <p:grpSpPr>
            <a:xfrm>
              <a:off x="1625722" y="2199154"/>
              <a:ext cx="5040446" cy="3791339"/>
              <a:chOff x="10534338" y="2481184"/>
              <a:chExt cx="6196743" cy="4661086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27C99661-2866-B152-481B-28A633C50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80572" y="2481184"/>
                <a:ext cx="6150509" cy="4612881"/>
              </a:xfrm>
              <a:prstGeom prst="rect">
                <a:avLst/>
              </a:prstGeom>
            </p:spPr>
          </p:pic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BE65DF7-ED40-8A05-40EA-00028A8E58F3}"/>
                  </a:ext>
                </a:extLst>
              </p:cNvPr>
              <p:cNvGrpSpPr/>
              <p:nvPr/>
            </p:nvGrpSpPr>
            <p:grpSpPr>
              <a:xfrm>
                <a:off x="10534338" y="2516544"/>
                <a:ext cx="6167634" cy="4625726"/>
                <a:chOff x="5709445" y="1160683"/>
                <a:chExt cx="9144000" cy="6858000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C7522EF9-3FB0-AEAD-648E-3CDE156B6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9445" y="1160683"/>
                  <a:ext cx="9144000" cy="6858000"/>
                </a:xfrm>
                <a:prstGeom prst="rect">
                  <a:avLst/>
                </a:prstGeom>
              </p:spPr>
            </p:pic>
            <p:sp>
              <p:nvSpPr>
                <p:cNvPr id="40" name="직사각형 5">
                  <a:extLst>
                    <a:ext uri="{FF2B5EF4-FFF2-40B4-BE49-F238E27FC236}">
                      <a16:creationId xmlns:a16="http://schemas.microsoft.com/office/drawing/2014/main" id="{C1E26285-2D22-A032-B8EE-92CFDA5068BD}"/>
                    </a:ext>
                  </a:extLst>
                </p:cNvPr>
                <p:cNvSpPr/>
                <p:nvPr/>
              </p:nvSpPr>
              <p:spPr>
                <a:xfrm>
                  <a:off x="9583193" y="4119744"/>
                  <a:ext cx="2455069" cy="2221706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0 w 2466975"/>
                    <a:gd name="connsiteY0" fmla="*/ 1009650 h 1924050"/>
                    <a:gd name="connsiteX1" fmla="*/ 2466975 w 2466975"/>
                    <a:gd name="connsiteY1" fmla="*/ 0 h 1924050"/>
                    <a:gd name="connsiteX2" fmla="*/ 914400 w 2466975"/>
                    <a:gd name="connsiteY2" fmla="*/ 1924050 h 1924050"/>
                    <a:gd name="connsiteX3" fmla="*/ 0 w 2466975"/>
                    <a:gd name="connsiteY3" fmla="*/ 1924050 h 1924050"/>
                    <a:gd name="connsiteX4" fmla="*/ 0 w 2466975"/>
                    <a:gd name="connsiteY4" fmla="*/ 1009650 h 1924050"/>
                    <a:gd name="connsiteX0" fmla="*/ 0 w 2466975"/>
                    <a:gd name="connsiteY0" fmla="*/ 1009650 h 1924050"/>
                    <a:gd name="connsiteX1" fmla="*/ 2466975 w 2466975"/>
                    <a:gd name="connsiteY1" fmla="*/ 0 h 1924050"/>
                    <a:gd name="connsiteX2" fmla="*/ 2328862 w 2466975"/>
                    <a:gd name="connsiteY2" fmla="*/ 976312 h 1924050"/>
                    <a:gd name="connsiteX3" fmla="*/ 0 w 2466975"/>
                    <a:gd name="connsiteY3" fmla="*/ 1924050 h 1924050"/>
                    <a:gd name="connsiteX4" fmla="*/ 0 w 2466975"/>
                    <a:gd name="connsiteY4" fmla="*/ 1009650 h 1924050"/>
                    <a:gd name="connsiteX0" fmla="*/ 0 w 2476500"/>
                    <a:gd name="connsiteY0" fmla="*/ 969169 h 1883569"/>
                    <a:gd name="connsiteX1" fmla="*/ 2476500 w 2476500"/>
                    <a:gd name="connsiteY1" fmla="*/ 0 h 1883569"/>
                    <a:gd name="connsiteX2" fmla="*/ 2328862 w 2476500"/>
                    <a:gd name="connsiteY2" fmla="*/ 935831 h 1883569"/>
                    <a:gd name="connsiteX3" fmla="*/ 0 w 2476500"/>
                    <a:gd name="connsiteY3" fmla="*/ 1883569 h 1883569"/>
                    <a:gd name="connsiteX4" fmla="*/ 0 w 2476500"/>
                    <a:gd name="connsiteY4" fmla="*/ 969169 h 1883569"/>
                    <a:gd name="connsiteX0" fmla="*/ 0 w 2452688"/>
                    <a:gd name="connsiteY0" fmla="*/ 1000125 h 1914525"/>
                    <a:gd name="connsiteX1" fmla="*/ 2452688 w 2452688"/>
                    <a:gd name="connsiteY1" fmla="*/ 0 h 1914525"/>
                    <a:gd name="connsiteX2" fmla="*/ 2328862 w 2452688"/>
                    <a:gd name="connsiteY2" fmla="*/ 966787 h 1914525"/>
                    <a:gd name="connsiteX3" fmla="*/ 0 w 2452688"/>
                    <a:gd name="connsiteY3" fmla="*/ 1914525 h 1914525"/>
                    <a:gd name="connsiteX4" fmla="*/ 0 w 2452688"/>
                    <a:gd name="connsiteY4" fmla="*/ 1000125 h 1914525"/>
                    <a:gd name="connsiteX0" fmla="*/ 47625 w 2452688"/>
                    <a:gd name="connsiteY0" fmla="*/ 1071563 h 1914525"/>
                    <a:gd name="connsiteX1" fmla="*/ 2452688 w 2452688"/>
                    <a:gd name="connsiteY1" fmla="*/ 0 h 1914525"/>
                    <a:gd name="connsiteX2" fmla="*/ 2328862 w 2452688"/>
                    <a:gd name="connsiteY2" fmla="*/ 966787 h 1914525"/>
                    <a:gd name="connsiteX3" fmla="*/ 0 w 2452688"/>
                    <a:gd name="connsiteY3" fmla="*/ 1914525 h 1914525"/>
                    <a:gd name="connsiteX4" fmla="*/ 47625 w 2452688"/>
                    <a:gd name="connsiteY4" fmla="*/ 1071563 h 1914525"/>
                    <a:gd name="connsiteX0" fmla="*/ 0 w 2455069"/>
                    <a:gd name="connsiteY0" fmla="*/ 1002507 h 1914525"/>
                    <a:gd name="connsiteX1" fmla="*/ 2455069 w 2455069"/>
                    <a:gd name="connsiteY1" fmla="*/ 0 h 1914525"/>
                    <a:gd name="connsiteX2" fmla="*/ 2331243 w 2455069"/>
                    <a:gd name="connsiteY2" fmla="*/ 966787 h 1914525"/>
                    <a:gd name="connsiteX3" fmla="*/ 2381 w 2455069"/>
                    <a:gd name="connsiteY3" fmla="*/ 1914525 h 1914525"/>
                    <a:gd name="connsiteX4" fmla="*/ 0 w 2455069"/>
                    <a:gd name="connsiteY4" fmla="*/ 1002507 h 1914525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331243 w 2455069"/>
                    <a:gd name="connsiteY2" fmla="*/ 966787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226468 w 2455069"/>
                    <a:gd name="connsiteY2" fmla="*/ 1007268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314574 w 2455069"/>
                    <a:gd name="connsiteY2" fmla="*/ 995361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5069" h="2221706">
                      <a:moveTo>
                        <a:pt x="0" y="1002507"/>
                      </a:moveTo>
                      <a:lnTo>
                        <a:pt x="2455069" y="0"/>
                      </a:lnTo>
                      <a:lnTo>
                        <a:pt x="2314574" y="995361"/>
                      </a:lnTo>
                      <a:lnTo>
                        <a:pt x="35719" y="2221706"/>
                      </a:lnTo>
                      <a:cubicBezTo>
                        <a:pt x="34925" y="1917700"/>
                        <a:pt x="794" y="1306513"/>
                        <a:pt x="0" y="100250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21315"/>
                    </a:gs>
                    <a:gs pos="100000">
                      <a:srgbClr val="121315">
                        <a:alpha val="8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5">
                  <a:extLst>
                    <a:ext uri="{FF2B5EF4-FFF2-40B4-BE49-F238E27FC236}">
                      <a16:creationId xmlns:a16="http://schemas.microsoft.com/office/drawing/2014/main" id="{D8DF0541-8550-19ED-5FBA-211091A9ED43}"/>
                    </a:ext>
                  </a:extLst>
                </p:cNvPr>
                <p:cNvSpPr/>
                <p:nvPr/>
              </p:nvSpPr>
              <p:spPr>
                <a:xfrm>
                  <a:off x="9544051" y="3581982"/>
                  <a:ext cx="2477629" cy="1199356"/>
                </a:xfrm>
                <a:custGeom>
                  <a:avLst/>
                  <a:gdLst>
                    <a:gd name="connsiteX0" fmla="*/ 0 w 914400"/>
                    <a:gd name="connsiteY0" fmla="*/ 0 h 914400"/>
                    <a:gd name="connsiteX1" fmla="*/ 914400 w 914400"/>
                    <a:gd name="connsiteY1" fmla="*/ 0 h 914400"/>
                    <a:gd name="connsiteX2" fmla="*/ 914400 w 914400"/>
                    <a:gd name="connsiteY2" fmla="*/ 914400 h 914400"/>
                    <a:gd name="connsiteX3" fmla="*/ 0 w 914400"/>
                    <a:gd name="connsiteY3" fmla="*/ 914400 h 914400"/>
                    <a:gd name="connsiteX4" fmla="*/ 0 w 914400"/>
                    <a:gd name="connsiteY4" fmla="*/ 0 h 914400"/>
                    <a:gd name="connsiteX0" fmla="*/ 0 w 2466975"/>
                    <a:gd name="connsiteY0" fmla="*/ 1009650 h 1924050"/>
                    <a:gd name="connsiteX1" fmla="*/ 2466975 w 2466975"/>
                    <a:gd name="connsiteY1" fmla="*/ 0 h 1924050"/>
                    <a:gd name="connsiteX2" fmla="*/ 914400 w 2466975"/>
                    <a:gd name="connsiteY2" fmla="*/ 1924050 h 1924050"/>
                    <a:gd name="connsiteX3" fmla="*/ 0 w 2466975"/>
                    <a:gd name="connsiteY3" fmla="*/ 1924050 h 1924050"/>
                    <a:gd name="connsiteX4" fmla="*/ 0 w 2466975"/>
                    <a:gd name="connsiteY4" fmla="*/ 1009650 h 1924050"/>
                    <a:gd name="connsiteX0" fmla="*/ 0 w 2466975"/>
                    <a:gd name="connsiteY0" fmla="*/ 1009650 h 1924050"/>
                    <a:gd name="connsiteX1" fmla="*/ 2466975 w 2466975"/>
                    <a:gd name="connsiteY1" fmla="*/ 0 h 1924050"/>
                    <a:gd name="connsiteX2" fmla="*/ 2328862 w 2466975"/>
                    <a:gd name="connsiteY2" fmla="*/ 976312 h 1924050"/>
                    <a:gd name="connsiteX3" fmla="*/ 0 w 2466975"/>
                    <a:gd name="connsiteY3" fmla="*/ 1924050 h 1924050"/>
                    <a:gd name="connsiteX4" fmla="*/ 0 w 2466975"/>
                    <a:gd name="connsiteY4" fmla="*/ 1009650 h 1924050"/>
                    <a:gd name="connsiteX0" fmla="*/ 0 w 2476500"/>
                    <a:gd name="connsiteY0" fmla="*/ 969169 h 1883569"/>
                    <a:gd name="connsiteX1" fmla="*/ 2476500 w 2476500"/>
                    <a:gd name="connsiteY1" fmla="*/ 0 h 1883569"/>
                    <a:gd name="connsiteX2" fmla="*/ 2328862 w 2476500"/>
                    <a:gd name="connsiteY2" fmla="*/ 935831 h 1883569"/>
                    <a:gd name="connsiteX3" fmla="*/ 0 w 2476500"/>
                    <a:gd name="connsiteY3" fmla="*/ 1883569 h 1883569"/>
                    <a:gd name="connsiteX4" fmla="*/ 0 w 2476500"/>
                    <a:gd name="connsiteY4" fmla="*/ 969169 h 1883569"/>
                    <a:gd name="connsiteX0" fmla="*/ 0 w 2452688"/>
                    <a:gd name="connsiteY0" fmla="*/ 1000125 h 1914525"/>
                    <a:gd name="connsiteX1" fmla="*/ 2452688 w 2452688"/>
                    <a:gd name="connsiteY1" fmla="*/ 0 h 1914525"/>
                    <a:gd name="connsiteX2" fmla="*/ 2328862 w 2452688"/>
                    <a:gd name="connsiteY2" fmla="*/ 966787 h 1914525"/>
                    <a:gd name="connsiteX3" fmla="*/ 0 w 2452688"/>
                    <a:gd name="connsiteY3" fmla="*/ 1914525 h 1914525"/>
                    <a:gd name="connsiteX4" fmla="*/ 0 w 2452688"/>
                    <a:gd name="connsiteY4" fmla="*/ 1000125 h 1914525"/>
                    <a:gd name="connsiteX0" fmla="*/ 47625 w 2452688"/>
                    <a:gd name="connsiteY0" fmla="*/ 1071563 h 1914525"/>
                    <a:gd name="connsiteX1" fmla="*/ 2452688 w 2452688"/>
                    <a:gd name="connsiteY1" fmla="*/ 0 h 1914525"/>
                    <a:gd name="connsiteX2" fmla="*/ 2328862 w 2452688"/>
                    <a:gd name="connsiteY2" fmla="*/ 966787 h 1914525"/>
                    <a:gd name="connsiteX3" fmla="*/ 0 w 2452688"/>
                    <a:gd name="connsiteY3" fmla="*/ 1914525 h 1914525"/>
                    <a:gd name="connsiteX4" fmla="*/ 47625 w 2452688"/>
                    <a:gd name="connsiteY4" fmla="*/ 1071563 h 1914525"/>
                    <a:gd name="connsiteX0" fmla="*/ 0 w 2455069"/>
                    <a:gd name="connsiteY0" fmla="*/ 1002507 h 1914525"/>
                    <a:gd name="connsiteX1" fmla="*/ 2455069 w 2455069"/>
                    <a:gd name="connsiteY1" fmla="*/ 0 h 1914525"/>
                    <a:gd name="connsiteX2" fmla="*/ 2331243 w 2455069"/>
                    <a:gd name="connsiteY2" fmla="*/ 966787 h 1914525"/>
                    <a:gd name="connsiteX3" fmla="*/ 2381 w 2455069"/>
                    <a:gd name="connsiteY3" fmla="*/ 1914525 h 1914525"/>
                    <a:gd name="connsiteX4" fmla="*/ 0 w 2455069"/>
                    <a:gd name="connsiteY4" fmla="*/ 1002507 h 1914525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331243 w 2455069"/>
                    <a:gd name="connsiteY2" fmla="*/ 966787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226468 w 2455069"/>
                    <a:gd name="connsiteY2" fmla="*/ 1007268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  <a:gd name="connsiteX0" fmla="*/ 0 w 2455069"/>
                    <a:gd name="connsiteY0" fmla="*/ 1002507 h 2221706"/>
                    <a:gd name="connsiteX1" fmla="*/ 2455069 w 2455069"/>
                    <a:gd name="connsiteY1" fmla="*/ 0 h 2221706"/>
                    <a:gd name="connsiteX2" fmla="*/ 2314574 w 2455069"/>
                    <a:gd name="connsiteY2" fmla="*/ 995361 h 2221706"/>
                    <a:gd name="connsiteX3" fmla="*/ 35719 w 2455069"/>
                    <a:gd name="connsiteY3" fmla="*/ 2221706 h 2221706"/>
                    <a:gd name="connsiteX4" fmla="*/ 0 w 2455069"/>
                    <a:gd name="connsiteY4" fmla="*/ 1002507 h 2221706"/>
                    <a:gd name="connsiteX0" fmla="*/ 0 w 2455069"/>
                    <a:gd name="connsiteY0" fmla="*/ 1002507 h 2209006"/>
                    <a:gd name="connsiteX1" fmla="*/ 2455069 w 2455069"/>
                    <a:gd name="connsiteY1" fmla="*/ 0 h 2209006"/>
                    <a:gd name="connsiteX2" fmla="*/ 2314574 w 2455069"/>
                    <a:gd name="connsiteY2" fmla="*/ 995361 h 2209006"/>
                    <a:gd name="connsiteX3" fmla="*/ 29369 w 2455069"/>
                    <a:gd name="connsiteY3" fmla="*/ 2209006 h 2209006"/>
                    <a:gd name="connsiteX4" fmla="*/ 0 w 2455069"/>
                    <a:gd name="connsiteY4" fmla="*/ 1002507 h 2209006"/>
                    <a:gd name="connsiteX0" fmla="*/ 0 w 2455069"/>
                    <a:gd name="connsiteY0" fmla="*/ 1002507 h 2231231"/>
                    <a:gd name="connsiteX1" fmla="*/ 2455069 w 2455069"/>
                    <a:gd name="connsiteY1" fmla="*/ 0 h 2231231"/>
                    <a:gd name="connsiteX2" fmla="*/ 2314574 w 2455069"/>
                    <a:gd name="connsiteY2" fmla="*/ 995361 h 2231231"/>
                    <a:gd name="connsiteX3" fmla="*/ 38894 w 2455069"/>
                    <a:gd name="connsiteY3" fmla="*/ 2231231 h 2231231"/>
                    <a:gd name="connsiteX4" fmla="*/ 0 w 2455069"/>
                    <a:gd name="connsiteY4" fmla="*/ 1002507 h 2231231"/>
                    <a:gd name="connsiteX0" fmla="*/ 0 w 2455069"/>
                    <a:gd name="connsiteY0" fmla="*/ 1002507 h 2231231"/>
                    <a:gd name="connsiteX1" fmla="*/ 2455069 w 2455069"/>
                    <a:gd name="connsiteY1" fmla="*/ 0 h 2231231"/>
                    <a:gd name="connsiteX2" fmla="*/ 1676399 w 2455069"/>
                    <a:gd name="connsiteY2" fmla="*/ 1554161 h 2231231"/>
                    <a:gd name="connsiteX3" fmla="*/ 38894 w 2455069"/>
                    <a:gd name="connsiteY3" fmla="*/ 2231231 h 2231231"/>
                    <a:gd name="connsiteX4" fmla="*/ 0 w 2455069"/>
                    <a:gd name="connsiteY4" fmla="*/ 1002507 h 2231231"/>
                    <a:gd name="connsiteX0" fmla="*/ 0 w 1676399"/>
                    <a:gd name="connsiteY0" fmla="*/ 0 h 1228724"/>
                    <a:gd name="connsiteX1" fmla="*/ 480219 w 1676399"/>
                    <a:gd name="connsiteY1" fmla="*/ 10318 h 1228724"/>
                    <a:gd name="connsiteX2" fmla="*/ 1676399 w 1676399"/>
                    <a:gd name="connsiteY2" fmla="*/ 551654 h 1228724"/>
                    <a:gd name="connsiteX3" fmla="*/ 38894 w 1676399"/>
                    <a:gd name="connsiteY3" fmla="*/ 1228724 h 1228724"/>
                    <a:gd name="connsiteX4" fmla="*/ 0 w 1676399"/>
                    <a:gd name="connsiteY4" fmla="*/ 0 h 1228724"/>
                    <a:gd name="connsiteX0" fmla="*/ 0 w 1676399"/>
                    <a:gd name="connsiteY0" fmla="*/ 0 h 1228724"/>
                    <a:gd name="connsiteX1" fmla="*/ 378619 w 1676399"/>
                    <a:gd name="connsiteY1" fmla="*/ 213518 h 1228724"/>
                    <a:gd name="connsiteX2" fmla="*/ 1676399 w 1676399"/>
                    <a:gd name="connsiteY2" fmla="*/ 551654 h 1228724"/>
                    <a:gd name="connsiteX3" fmla="*/ 38894 w 1676399"/>
                    <a:gd name="connsiteY3" fmla="*/ 1228724 h 1228724"/>
                    <a:gd name="connsiteX4" fmla="*/ 0 w 1676399"/>
                    <a:gd name="connsiteY4" fmla="*/ 0 h 1228724"/>
                    <a:gd name="connsiteX0" fmla="*/ 0 w 1676399"/>
                    <a:gd name="connsiteY0" fmla="*/ 0 h 1228724"/>
                    <a:gd name="connsiteX1" fmla="*/ 372269 w 1676399"/>
                    <a:gd name="connsiteY1" fmla="*/ 29368 h 1228724"/>
                    <a:gd name="connsiteX2" fmla="*/ 1676399 w 1676399"/>
                    <a:gd name="connsiteY2" fmla="*/ 551654 h 1228724"/>
                    <a:gd name="connsiteX3" fmla="*/ 38894 w 1676399"/>
                    <a:gd name="connsiteY3" fmla="*/ 1228724 h 1228724"/>
                    <a:gd name="connsiteX4" fmla="*/ 0 w 1676399"/>
                    <a:gd name="connsiteY4" fmla="*/ 0 h 1228724"/>
                    <a:gd name="connsiteX0" fmla="*/ 0 w 2076449"/>
                    <a:gd name="connsiteY0" fmla="*/ 208757 h 1199356"/>
                    <a:gd name="connsiteX1" fmla="*/ 772319 w 2076449"/>
                    <a:gd name="connsiteY1" fmla="*/ 0 h 1199356"/>
                    <a:gd name="connsiteX2" fmla="*/ 2076449 w 2076449"/>
                    <a:gd name="connsiteY2" fmla="*/ 522286 h 1199356"/>
                    <a:gd name="connsiteX3" fmla="*/ 438944 w 2076449"/>
                    <a:gd name="connsiteY3" fmla="*/ 1199356 h 1199356"/>
                    <a:gd name="connsiteX4" fmla="*/ 0 w 2076449"/>
                    <a:gd name="connsiteY4" fmla="*/ 208757 h 1199356"/>
                    <a:gd name="connsiteX0" fmla="*/ 27509 w 2103958"/>
                    <a:gd name="connsiteY0" fmla="*/ 208757 h 1199356"/>
                    <a:gd name="connsiteX1" fmla="*/ 799828 w 2103958"/>
                    <a:gd name="connsiteY1" fmla="*/ 0 h 1199356"/>
                    <a:gd name="connsiteX2" fmla="*/ 2103958 w 2103958"/>
                    <a:gd name="connsiteY2" fmla="*/ 522286 h 1199356"/>
                    <a:gd name="connsiteX3" fmla="*/ 466453 w 2103958"/>
                    <a:gd name="connsiteY3" fmla="*/ 1199356 h 1199356"/>
                    <a:gd name="connsiteX4" fmla="*/ 27509 w 2103958"/>
                    <a:gd name="connsiteY4" fmla="*/ 208757 h 1199356"/>
                    <a:gd name="connsiteX0" fmla="*/ 27509 w 2103958"/>
                    <a:gd name="connsiteY0" fmla="*/ 208757 h 1199356"/>
                    <a:gd name="connsiteX1" fmla="*/ 803003 w 2103958"/>
                    <a:gd name="connsiteY1" fmla="*/ 0 h 1199356"/>
                    <a:gd name="connsiteX2" fmla="*/ 2103958 w 2103958"/>
                    <a:gd name="connsiteY2" fmla="*/ 522286 h 1199356"/>
                    <a:gd name="connsiteX3" fmla="*/ 466453 w 2103958"/>
                    <a:gd name="connsiteY3" fmla="*/ 1199356 h 1199356"/>
                    <a:gd name="connsiteX4" fmla="*/ 27509 w 2103958"/>
                    <a:gd name="connsiteY4" fmla="*/ 208757 h 1199356"/>
                    <a:gd name="connsiteX0" fmla="*/ 27634 w 2100908"/>
                    <a:gd name="connsiteY0" fmla="*/ 234157 h 1199356"/>
                    <a:gd name="connsiteX1" fmla="*/ 799953 w 2100908"/>
                    <a:gd name="connsiteY1" fmla="*/ 0 h 1199356"/>
                    <a:gd name="connsiteX2" fmla="*/ 2100908 w 2100908"/>
                    <a:gd name="connsiteY2" fmla="*/ 522286 h 1199356"/>
                    <a:gd name="connsiteX3" fmla="*/ 463403 w 2100908"/>
                    <a:gd name="connsiteY3" fmla="*/ 1199356 h 1199356"/>
                    <a:gd name="connsiteX4" fmla="*/ 27634 w 2100908"/>
                    <a:gd name="connsiteY4" fmla="*/ 234157 h 1199356"/>
                    <a:gd name="connsiteX0" fmla="*/ 27144 w 2113118"/>
                    <a:gd name="connsiteY0" fmla="*/ 218282 h 1199356"/>
                    <a:gd name="connsiteX1" fmla="*/ 812163 w 2113118"/>
                    <a:gd name="connsiteY1" fmla="*/ 0 h 1199356"/>
                    <a:gd name="connsiteX2" fmla="*/ 2113118 w 2113118"/>
                    <a:gd name="connsiteY2" fmla="*/ 522286 h 1199356"/>
                    <a:gd name="connsiteX3" fmla="*/ 475613 w 2113118"/>
                    <a:gd name="connsiteY3" fmla="*/ 1199356 h 1199356"/>
                    <a:gd name="connsiteX4" fmla="*/ 27144 w 2113118"/>
                    <a:gd name="connsiteY4" fmla="*/ 218282 h 1199356"/>
                    <a:gd name="connsiteX0" fmla="*/ 0 w 2085974"/>
                    <a:gd name="connsiteY0" fmla="*/ 218282 h 1199356"/>
                    <a:gd name="connsiteX1" fmla="*/ 785019 w 2085974"/>
                    <a:gd name="connsiteY1" fmla="*/ 0 h 1199356"/>
                    <a:gd name="connsiteX2" fmla="*/ 2085974 w 2085974"/>
                    <a:gd name="connsiteY2" fmla="*/ 522286 h 1199356"/>
                    <a:gd name="connsiteX3" fmla="*/ 448469 w 2085974"/>
                    <a:gd name="connsiteY3" fmla="*/ 1199356 h 1199356"/>
                    <a:gd name="connsiteX4" fmla="*/ 0 w 2085974"/>
                    <a:gd name="connsiteY4" fmla="*/ 218282 h 1199356"/>
                    <a:gd name="connsiteX0" fmla="*/ 44457 w 2130431"/>
                    <a:gd name="connsiteY0" fmla="*/ 218282 h 1199356"/>
                    <a:gd name="connsiteX1" fmla="*/ 829476 w 2130431"/>
                    <a:gd name="connsiteY1" fmla="*/ 0 h 1199356"/>
                    <a:gd name="connsiteX2" fmla="*/ 2130431 w 2130431"/>
                    <a:gd name="connsiteY2" fmla="*/ 522286 h 1199356"/>
                    <a:gd name="connsiteX3" fmla="*/ 492926 w 2130431"/>
                    <a:gd name="connsiteY3" fmla="*/ 1199356 h 1199356"/>
                    <a:gd name="connsiteX4" fmla="*/ 44457 w 2130431"/>
                    <a:gd name="connsiteY4" fmla="*/ 218282 h 1199356"/>
                    <a:gd name="connsiteX0" fmla="*/ 44457 w 2130431"/>
                    <a:gd name="connsiteY0" fmla="*/ 218282 h 1199356"/>
                    <a:gd name="connsiteX1" fmla="*/ 40151 w 2130431"/>
                    <a:gd name="connsiteY1" fmla="*/ 202618 h 1199356"/>
                    <a:gd name="connsiteX2" fmla="*/ 829476 w 2130431"/>
                    <a:gd name="connsiteY2" fmla="*/ 0 h 1199356"/>
                    <a:gd name="connsiteX3" fmla="*/ 2130431 w 2130431"/>
                    <a:gd name="connsiteY3" fmla="*/ 522286 h 1199356"/>
                    <a:gd name="connsiteX4" fmla="*/ 492926 w 2130431"/>
                    <a:gd name="connsiteY4" fmla="*/ 1199356 h 1199356"/>
                    <a:gd name="connsiteX5" fmla="*/ 44457 w 2130431"/>
                    <a:gd name="connsiteY5" fmla="*/ 218282 h 1199356"/>
                    <a:gd name="connsiteX0" fmla="*/ 38098 w 2139947"/>
                    <a:gd name="connsiteY0" fmla="*/ 399257 h 1199356"/>
                    <a:gd name="connsiteX1" fmla="*/ 49667 w 2139947"/>
                    <a:gd name="connsiteY1" fmla="*/ 202618 h 1199356"/>
                    <a:gd name="connsiteX2" fmla="*/ 838992 w 2139947"/>
                    <a:gd name="connsiteY2" fmla="*/ 0 h 1199356"/>
                    <a:gd name="connsiteX3" fmla="*/ 2139947 w 2139947"/>
                    <a:gd name="connsiteY3" fmla="*/ 522286 h 1199356"/>
                    <a:gd name="connsiteX4" fmla="*/ 502442 w 2139947"/>
                    <a:gd name="connsiteY4" fmla="*/ 1199356 h 1199356"/>
                    <a:gd name="connsiteX5" fmla="*/ 38098 w 2139947"/>
                    <a:gd name="connsiteY5" fmla="*/ 399257 h 1199356"/>
                    <a:gd name="connsiteX0" fmla="*/ 38098 w 2139947"/>
                    <a:gd name="connsiteY0" fmla="*/ 399257 h 1199356"/>
                    <a:gd name="connsiteX1" fmla="*/ 78242 w 2139947"/>
                    <a:gd name="connsiteY1" fmla="*/ 247068 h 1199356"/>
                    <a:gd name="connsiteX2" fmla="*/ 838992 w 2139947"/>
                    <a:gd name="connsiteY2" fmla="*/ 0 h 1199356"/>
                    <a:gd name="connsiteX3" fmla="*/ 2139947 w 2139947"/>
                    <a:gd name="connsiteY3" fmla="*/ 522286 h 1199356"/>
                    <a:gd name="connsiteX4" fmla="*/ 502442 w 2139947"/>
                    <a:gd name="connsiteY4" fmla="*/ 1199356 h 1199356"/>
                    <a:gd name="connsiteX5" fmla="*/ 38098 w 2139947"/>
                    <a:gd name="connsiteY5" fmla="*/ 399257 h 1199356"/>
                    <a:gd name="connsiteX0" fmla="*/ 38098 w 2139947"/>
                    <a:gd name="connsiteY0" fmla="*/ 399257 h 1199356"/>
                    <a:gd name="connsiteX1" fmla="*/ 52842 w 2139947"/>
                    <a:gd name="connsiteY1" fmla="*/ 224843 h 1199356"/>
                    <a:gd name="connsiteX2" fmla="*/ 838992 w 2139947"/>
                    <a:gd name="connsiteY2" fmla="*/ 0 h 1199356"/>
                    <a:gd name="connsiteX3" fmla="*/ 2139947 w 2139947"/>
                    <a:gd name="connsiteY3" fmla="*/ 522286 h 1199356"/>
                    <a:gd name="connsiteX4" fmla="*/ 502442 w 2139947"/>
                    <a:gd name="connsiteY4" fmla="*/ 1199356 h 1199356"/>
                    <a:gd name="connsiteX5" fmla="*/ 38098 w 2139947"/>
                    <a:gd name="connsiteY5" fmla="*/ 399257 h 1199356"/>
                    <a:gd name="connsiteX0" fmla="*/ 90031 w 2087105"/>
                    <a:gd name="connsiteY0" fmla="*/ 691357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90031 w 2087105"/>
                    <a:gd name="connsiteY5" fmla="*/ 691357 h 1199356"/>
                    <a:gd name="connsiteX0" fmla="*/ 185281 w 2087105"/>
                    <a:gd name="connsiteY0" fmla="*/ 831057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185281 w 2087105"/>
                    <a:gd name="connsiteY5" fmla="*/ 831057 h 1199356"/>
                    <a:gd name="connsiteX0" fmla="*/ 115431 w 2087105"/>
                    <a:gd name="connsiteY0" fmla="*/ 837407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115431 w 2087105"/>
                    <a:gd name="connsiteY5" fmla="*/ 837407 h 1199356"/>
                    <a:gd name="connsiteX0" fmla="*/ 115431 w 2087105"/>
                    <a:gd name="connsiteY0" fmla="*/ 837407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115431 w 2087105"/>
                    <a:gd name="connsiteY5" fmla="*/ 837407 h 1199356"/>
                    <a:gd name="connsiteX0" fmla="*/ 115431 w 2087105"/>
                    <a:gd name="connsiteY0" fmla="*/ 837407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115431 w 2087105"/>
                    <a:gd name="connsiteY5" fmla="*/ 837407 h 1199356"/>
                    <a:gd name="connsiteX0" fmla="*/ 55106 w 2087105"/>
                    <a:gd name="connsiteY0" fmla="*/ 948532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55106 w 2087105"/>
                    <a:gd name="connsiteY5" fmla="*/ 948532 h 1199356"/>
                    <a:gd name="connsiteX0" fmla="*/ 55106 w 2087105"/>
                    <a:gd name="connsiteY0" fmla="*/ 948532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55106 w 2087105"/>
                    <a:gd name="connsiteY5" fmla="*/ 948532 h 1199356"/>
                    <a:gd name="connsiteX0" fmla="*/ 55106 w 2087105"/>
                    <a:gd name="connsiteY0" fmla="*/ 948532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55106 w 2087105"/>
                    <a:gd name="connsiteY5" fmla="*/ 948532 h 1199356"/>
                    <a:gd name="connsiteX0" fmla="*/ 55106 w 2087105"/>
                    <a:gd name="connsiteY0" fmla="*/ 948532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55106 w 2087105"/>
                    <a:gd name="connsiteY5" fmla="*/ 948532 h 1199356"/>
                    <a:gd name="connsiteX0" fmla="*/ 55106 w 2087105"/>
                    <a:gd name="connsiteY0" fmla="*/ 948532 h 1199356"/>
                    <a:gd name="connsiteX1" fmla="*/ 0 w 2087105"/>
                    <a:gd name="connsiteY1" fmla="*/ 224843 h 1199356"/>
                    <a:gd name="connsiteX2" fmla="*/ 786150 w 2087105"/>
                    <a:gd name="connsiteY2" fmla="*/ 0 h 1199356"/>
                    <a:gd name="connsiteX3" fmla="*/ 2087105 w 2087105"/>
                    <a:gd name="connsiteY3" fmla="*/ 522286 h 1199356"/>
                    <a:gd name="connsiteX4" fmla="*/ 449600 w 2087105"/>
                    <a:gd name="connsiteY4" fmla="*/ 1199356 h 1199356"/>
                    <a:gd name="connsiteX5" fmla="*/ 55106 w 2087105"/>
                    <a:gd name="connsiteY5" fmla="*/ 948532 h 1199356"/>
                    <a:gd name="connsiteX0" fmla="*/ 55106 w 2087105"/>
                    <a:gd name="connsiteY0" fmla="*/ 948532 h 1199356"/>
                    <a:gd name="connsiteX1" fmla="*/ 57150 w 2087105"/>
                    <a:gd name="connsiteY1" fmla="*/ 936043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55106 w 2087105"/>
                    <a:gd name="connsiteY0" fmla="*/ 948532 h 1199356"/>
                    <a:gd name="connsiteX1" fmla="*/ 66675 w 2087105"/>
                    <a:gd name="connsiteY1" fmla="*/ 802693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55106 w 2087105"/>
                    <a:gd name="connsiteY0" fmla="*/ 948532 h 1199356"/>
                    <a:gd name="connsiteX1" fmla="*/ 127000 w 2087105"/>
                    <a:gd name="connsiteY1" fmla="*/ 863018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55106 w 2087105"/>
                    <a:gd name="connsiteY0" fmla="*/ 948532 h 1199356"/>
                    <a:gd name="connsiteX1" fmla="*/ 50800 w 2087105"/>
                    <a:gd name="connsiteY1" fmla="*/ 904293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55106 w 2087105"/>
                    <a:gd name="connsiteY0" fmla="*/ 948532 h 1199356"/>
                    <a:gd name="connsiteX1" fmla="*/ 50800 w 2087105"/>
                    <a:gd name="connsiteY1" fmla="*/ 904293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55106 w 2087105"/>
                    <a:gd name="connsiteY0" fmla="*/ 948532 h 1199356"/>
                    <a:gd name="connsiteX1" fmla="*/ 73025 w 2087105"/>
                    <a:gd name="connsiteY1" fmla="*/ 888418 h 1199356"/>
                    <a:gd name="connsiteX2" fmla="*/ 0 w 2087105"/>
                    <a:gd name="connsiteY2" fmla="*/ 224843 h 1199356"/>
                    <a:gd name="connsiteX3" fmla="*/ 786150 w 2087105"/>
                    <a:gd name="connsiteY3" fmla="*/ 0 h 1199356"/>
                    <a:gd name="connsiteX4" fmla="*/ 2087105 w 2087105"/>
                    <a:gd name="connsiteY4" fmla="*/ 522286 h 1199356"/>
                    <a:gd name="connsiteX5" fmla="*/ 449600 w 2087105"/>
                    <a:gd name="connsiteY5" fmla="*/ 1199356 h 1199356"/>
                    <a:gd name="connsiteX6" fmla="*/ 55106 w 2087105"/>
                    <a:gd name="connsiteY6" fmla="*/ 948532 h 1199356"/>
                    <a:gd name="connsiteX0" fmla="*/ 65126 w 2097125"/>
                    <a:gd name="connsiteY0" fmla="*/ 948532 h 1199356"/>
                    <a:gd name="connsiteX1" fmla="*/ 83045 w 2097125"/>
                    <a:gd name="connsiteY1" fmla="*/ 888418 h 1199356"/>
                    <a:gd name="connsiteX2" fmla="*/ 10020 w 2097125"/>
                    <a:gd name="connsiteY2" fmla="*/ 224843 h 1199356"/>
                    <a:gd name="connsiteX3" fmla="*/ 796170 w 2097125"/>
                    <a:gd name="connsiteY3" fmla="*/ 0 h 1199356"/>
                    <a:gd name="connsiteX4" fmla="*/ 2097125 w 2097125"/>
                    <a:gd name="connsiteY4" fmla="*/ 522286 h 1199356"/>
                    <a:gd name="connsiteX5" fmla="*/ 459620 w 2097125"/>
                    <a:gd name="connsiteY5" fmla="*/ 1199356 h 1199356"/>
                    <a:gd name="connsiteX6" fmla="*/ 65126 w 2097125"/>
                    <a:gd name="connsiteY6" fmla="*/ 948532 h 1199356"/>
                    <a:gd name="connsiteX0" fmla="*/ 117277 w 2149276"/>
                    <a:gd name="connsiteY0" fmla="*/ 948532 h 1199356"/>
                    <a:gd name="connsiteX1" fmla="*/ 135196 w 2149276"/>
                    <a:gd name="connsiteY1" fmla="*/ 888418 h 1199356"/>
                    <a:gd name="connsiteX2" fmla="*/ 58996 w 2149276"/>
                    <a:gd name="connsiteY2" fmla="*/ 631243 h 1199356"/>
                    <a:gd name="connsiteX3" fmla="*/ 62171 w 2149276"/>
                    <a:gd name="connsiteY3" fmla="*/ 224843 h 1199356"/>
                    <a:gd name="connsiteX4" fmla="*/ 848321 w 2149276"/>
                    <a:gd name="connsiteY4" fmla="*/ 0 h 1199356"/>
                    <a:gd name="connsiteX5" fmla="*/ 2149276 w 2149276"/>
                    <a:gd name="connsiteY5" fmla="*/ 522286 h 1199356"/>
                    <a:gd name="connsiteX6" fmla="*/ 511771 w 2149276"/>
                    <a:gd name="connsiteY6" fmla="*/ 1199356 h 1199356"/>
                    <a:gd name="connsiteX7" fmla="*/ 117277 w 2149276"/>
                    <a:gd name="connsiteY7" fmla="*/ 948532 h 1199356"/>
                    <a:gd name="connsiteX0" fmla="*/ 117277 w 2149276"/>
                    <a:gd name="connsiteY0" fmla="*/ 948532 h 1199356"/>
                    <a:gd name="connsiteX1" fmla="*/ 135196 w 2149276"/>
                    <a:gd name="connsiteY1" fmla="*/ 888418 h 1199356"/>
                    <a:gd name="connsiteX2" fmla="*/ 58996 w 2149276"/>
                    <a:gd name="connsiteY2" fmla="*/ 631243 h 1199356"/>
                    <a:gd name="connsiteX3" fmla="*/ 62171 w 2149276"/>
                    <a:gd name="connsiteY3" fmla="*/ 224843 h 1199356"/>
                    <a:gd name="connsiteX4" fmla="*/ 848321 w 2149276"/>
                    <a:gd name="connsiteY4" fmla="*/ 0 h 1199356"/>
                    <a:gd name="connsiteX5" fmla="*/ 2149276 w 2149276"/>
                    <a:gd name="connsiteY5" fmla="*/ 522286 h 1199356"/>
                    <a:gd name="connsiteX6" fmla="*/ 511771 w 2149276"/>
                    <a:gd name="connsiteY6" fmla="*/ 1199356 h 1199356"/>
                    <a:gd name="connsiteX7" fmla="*/ 117277 w 2149276"/>
                    <a:gd name="connsiteY7" fmla="*/ 948532 h 1199356"/>
                    <a:gd name="connsiteX0" fmla="*/ 439686 w 2471685"/>
                    <a:gd name="connsiteY0" fmla="*/ 948532 h 1199356"/>
                    <a:gd name="connsiteX1" fmla="*/ 457605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57605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57605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57605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48080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48080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39686 w 2471685"/>
                    <a:gd name="connsiteY0" fmla="*/ 948532 h 1199356"/>
                    <a:gd name="connsiteX1" fmla="*/ 448080 w 2471685"/>
                    <a:gd name="connsiteY1" fmla="*/ 888418 h 1199356"/>
                    <a:gd name="connsiteX2" fmla="*/ 405 w 2471685"/>
                    <a:gd name="connsiteY2" fmla="*/ 624893 h 1199356"/>
                    <a:gd name="connsiteX3" fmla="*/ 384580 w 2471685"/>
                    <a:gd name="connsiteY3" fmla="*/ 224843 h 1199356"/>
                    <a:gd name="connsiteX4" fmla="*/ 1170730 w 2471685"/>
                    <a:gd name="connsiteY4" fmla="*/ 0 h 1199356"/>
                    <a:gd name="connsiteX5" fmla="*/ 2471685 w 2471685"/>
                    <a:gd name="connsiteY5" fmla="*/ 522286 h 1199356"/>
                    <a:gd name="connsiteX6" fmla="*/ 834180 w 2471685"/>
                    <a:gd name="connsiteY6" fmla="*/ 1199356 h 1199356"/>
                    <a:gd name="connsiteX7" fmla="*/ 439686 w 2471685"/>
                    <a:gd name="connsiteY7" fmla="*/ 948532 h 1199356"/>
                    <a:gd name="connsiteX0" fmla="*/ 462568 w 2494567"/>
                    <a:gd name="connsiteY0" fmla="*/ 948532 h 1199356"/>
                    <a:gd name="connsiteX1" fmla="*/ 470962 w 2494567"/>
                    <a:gd name="connsiteY1" fmla="*/ 888418 h 1199356"/>
                    <a:gd name="connsiteX2" fmla="*/ 23287 w 2494567"/>
                    <a:gd name="connsiteY2" fmla="*/ 624893 h 1199356"/>
                    <a:gd name="connsiteX3" fmla="*/ 99488 w 2494567"/>
                    <a:gd name="connsiteY3" fmla="*/ 482018 h 1199356"/>
                    <a:gd name="connsiteX4" fmla="*/ 407462 w 2494567"/>
                    <a:gd name="connsiteY4" fmla="*/ 224843 h 1199356"/>
                    <a:gd name="connsiteX5" fmla="*/ 1193612 w 2494567"/>
                    <a:gd name="connsiteY5" fmla="*/ 0 h 1199356"/>
                    <a:gd name="connsiteX6" fmla="*/ 2494567 w 2494567"/>
                    <a:gd name="connsiteY6" fmla="*/ 522286 h 1199356"/>
                    <a:gd name="connsiteX7" fmla="*/ 857062 w 2494567"/>
                    <a:gd name="connsiteY7" fmla="*/ 1199356 h 1199356"/>
                    <a:gd name="connsiteX8" fmla="*/ 462568 w 2494567"/>
                    <a:gd name="connsiteY8" fmla="*/ 948532 h 1199356"/>
                    <a:gd name="connsiteX0" fmla="*/ 489846 w 2521845"/>
                    <a:gd name="connsiteY0" fmla="*/ 948532 h 1199356"/>
                    <a:gd name="connsiteX1" fmla="*/ 498240 w 2521845"/>
                    <a:gd name="connsiteY1" fmla="*/ 888418 h 1199356"/>
                    <a:gd name="connsiteX2" fmla="*/ 50565 w 2521845"/>
                    <a:gd name="connsiteY2" fmla="*/ 624893 h 1199356"/>
                    <a:gd name="connsiteX3" fmla="*/ 44216 w 2521845"/>
                    <a:gd name="connsiteY3" fmla="*/ 383593 h 1199356"/>
                    <a:gd name="connsiteX4" fmla="*/ 434740 w 2521845"/>
                    <a:gd name="connsiteY4" fmla="*/ 224843 h 1199356"/>
                    <a:gd name="connsiteX5" fmla="*/ 1220890 w 2521845"/>
                    <a:gd name="connsiteY5" fmla="*/ 0 h 1199356"/>
                    <a:gd name="connsiteX6" fmla="*/ 2521845 w 2521845"/>
                    <a:gd name="connsiteY6" fmla="*/ 522286 h 1199356"/>
                    <a:gd name="connsiteX7" fmla="*/ 884340 w 2521845"/>
                    <a:gd name="connsiteY7" fmla="*/ 1199356 h 1199356"/>
                    <a:gd name="connsiteX8" fmla="*/ 489846 w 2521845"/>
                    <a:gd name="connsiteY8" fmla="*/ 948532 h 1199356"/>
                    <a:gd name="connsiteX0" fmla="*/ 469480 w 2501479"/>
                    <a:gd name="connsiteY0" fmla="*/ 948532 h 1199356"/>
                    <a:gd name="connsiteX1" fmla="*/ 477874 w 2501479"/>
                    <a:gd name="connsiteY1" fmla="*/ 888418 h 1199356"/>
                    <a:gd name="connsiteX2" fmla="*/ 30199 w 2501479"/>
                    <a:gd name="connsiteY2" fmla="*/ 624893 h 1199356"/>
                    <a:gd name="connsiteX3" fmla="*/ 23850 w 2501479"/>
                    <a:gd name="connsiteY3" fmla="*/ 383593 h 1199356"/>
                    <a:gd name="connsiteX4" fmla="*/ 414374 w 2501479"/>
                    <a:gd name="connsiteY4" fmla="*/ 224843 h 1199356"/>
                    <a:gd name="connsiteX5" fmla="*/ 1200524 w 2501479"/>
                    <a:gd name="connsiteY5" fmla="*/ 0 h 1199356"/>
                    <a:gd name="connsiteX6" fmla="*/ 2501479 w 2501479"/>
                    <a:gd name="connsiteY6" fmla="*/ 522286 h 1199356"/>
                    <a:gd name="connsiteX7" fmla="*/ 863974 w 2501479"/>
                    <a:gd name="connsiteY7" fmla="*/ 1199356 h 1199356"/>
                    <a:gd name="connsiteX8" fmla="*/ 469480 w 2501479"/>
                    <a:gd name="connsiteY8" fmla="*/ 948532 h 1199356"/>
                    <a:gd name="connsiteX0" fmla="*/ 446875 w 2478874"/>
                    <a:gd name="connsiteY0" fmla="*/ 948532 h 1199356"/>
                    <a:gd name="connsiteX1" fmla="*/ 455269 w 2478874"/>
                    <a:gd name="connsiteY1" fmla="*/ 888418 h 1199356"/>
                    <a:gd name="connsiteX2" fmla="*/ 7594 w 2478874"/>
                    <a:gd name="connsiteY2" fmla="*/ 624893 h 1199356"/>
                    <a:gd name="connsiteX3" fmla="*/ 1245 w 2478874"/>
                    <a:gd name="connsiteY3" fmla="*/ 383593 h 1199356"/>
                    <a:gd name="connsiteX4" fmla="*/ 391769 w 2478874"/>
                    <a:gd name="connsiteY4" fmla="*/ 224843 h 1199356"/>
                    <a:gd name="connsiteX5" fmla="*/ 1177919 w 2478874"/>
                    <a:gd name="connsiteY5" fmla="*/ 0 h 1199356"/>
                    <a:gd name="connsiteX6" fmla="*/ 2478874 w 2478874"/>
                    <a:gd name="connsiteY6" fmla="*/ 522286 h 1199356"/>
                    <a:gd name="connsiteX7" fmla="*/ 841369 w 2478874"/>
                    <a:gd name="connsiteY7" fmla="*/ 1199356 h 1199356"/>
                    <a:gd name="connsiteX8" fmla="*/ 446875 w 2478874"/>
                    <a:gd name="connsiteY8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390524 w 2477629"/>
                    <a:gd name="connsiteY4" fmla="*/ 224843 h 1199356"/>
                    <a:gd name="connsiteX5" fmla="*/ 1176674 w 2477629"/>
                    <a:gd name="connsiteY5" fmla="*/ 0 h 1199356"/>
                    <a:gd name="connsiteX6" fmla="*/ 2477629 w 2477629"/>
                    <a:gd name="connsiteY6" fmla="*/ 522286 h 1199356"/>
                    <a:gd name="connsiteX7" fmla="*/ 840124 w 2477629"/>
                    <a:gd name="connsiteY7" fmla="*/ 1199356 h 1199356"/>
                    <a:gd name="connsiteX8" fmla="*/ 445630 w 2477629"/>
                    <a:gd name="connsiteY8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123824 w 2477629"/>
                    <a:gd name="connsiteY4" fmla="*/ 310568 h 1199356"/>
                    <a:gd name="connsiteX5" fmla="*/ 390524 w 2477629"/>
                    <a:gd name="connsiteY5" fmla="*/ 224843 h 1199356"/>
                    <a:gd name="connsiteX6" fmla="*/ 1176674 w 2477629"/>
                    <a:gd name="connsiteY6" fmla="*/ 0 h 1199356"/>
                    <a:gd name="connsiteX7" fmla="*/ 2477629 w 2477629"/>
                    <a:gd name="connsiteY7" fmla="*/ 522286 h 1199356"/>
                    <a:gd name="connsiteX8" fmla="*/ 840124 w 2477629"/>
                    <a:gd name="connsiteY8" fmla="*/ 1199356 h 1199356"/>
                    <a:gd name="connsiteX9" fmla="*/ 445630 w 2477629"/>
                    <a:gd name="connsiteY9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133349 w 2477629"/>
                    <a:gd name="connsiteY4" fmla="*/ 472493 h 1199356"/>
                    <a:gd name="connsiteX5" fmla="*/ 390524 w 2477629"/>
                    <a:gd name="connsiteY5" fmla="*/ 224843 h 1199356"/>
                    <a:gd name="connsiteX6" fmla="*/ 1176674 w 2477629"/>
                    <a:gd name="connsiteY6" fmla="*/ 0 h 1199356"/>
                    <a:gd name="connsiteX7" fmla="*/ 2477629 w 2477629"/>
                    <a:gd name="connsiteY7" fmla="*/ 522286 h 1199356"/>
                    <a:gd name="connsiteX8" fmla="*/ 840124 w 2477629"/>
                    <a:gd name="connsiteY8" fmla="*/ 1199356 h 1199356"/>
                    <a:gd name="connsiteX9" fmla="*/ 445630 w 2477629"/>
                    <a:gd name="connsiteY9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149224 w 2477629"/>
                    <a:gd name="connsiteY4" fmla="*/ 504243 h 1199356"/>
                    <a:gd name="connsiteX5" fmla="*/ 390524 w 2477629"/>
                    <a:gd name="connsiteY5" fmla="*/ 224843 h 1199356"/>
                    <a:gd name="connsiteX6" fmla="*/ 1176674 w 2477629"/>
                    <a:gd name="connsiteY6" fmla="*/ 0 h 1199356"/>
                    <a:gd name="connsiteX7" fmla="*/ 2477629 w 2477629"/>
                    <a:gd name="connsiteY7" fmla="*/ 522286 h 1199356"/>
                    <a:gd name="connsiteX8" fmla="*/ 840124 w 2477629"/>
                    <a:gd name="connsiteY8" fmla="*/ 1199356 h 1199356"/>
                    <a:gd name="connsiteX9" fmla="*/ 445630 w 2477629"/>
                    <a:gd name="connsiteY9" fmla="*/ 948532 h 1199356"/>
                    <a:gd name="connsiteX0" fmla="*/ 451710 w 2483709"/>
                    <a:gd name="connsiteY0" fmla="*/ 948532 h 1199356"/>
                    <a:gd name="connsiteX1" fmla="*/ 460104 w 2483709"/>
                    <a:gd name="connsiteY1" fmla="*/ 888418 h 1199356"/>
                    <a:gd name="connsiteX2" fmla="*/ 12429 w 2483709"/>
                    <a:gd name="connsiteY2" fmla="*/ 624893 h 1199356"/>
                    <a:gd name="connsiteX3" fmla="*/ 6080 w 2483709"/>
                    <a:gd name="connsiteY3" fmla="*/ 383593 h 1199356"/>
                    <a:gd name="connsiteX4" fmla="*/ 31479 w 2483709"/>
                    <a:gd name="connsiteY4" fmla="*/ 428043 h 1199356"/>
                    <a:gd name="connsiteX5" fmla="*/ 396604 w 2483709"/>
                    <a:gd name="connsiteY5" fmla="*/ 224843 h 1199356"/>
                    <a:gd name="connsiteX6" fmla="*/ 1182754 w 2483709"/>
                    <a:gd name="connsiteY6" fmla="*/ 0 h 1199356"/>
                    <a:gd name="connsiteX7" fmla="*/ 2483709 w 2483709"/>
                    <a:gd name="connsiteY7" fmla="*/ 522286 h 1199356"/>
                    <a:gd name="connsiteX8" fmla="*/ 846204 w 2483709"/>
                    <a:gd name="connsiteY8" fmla="*/ 1199356 h 1199356"/>
                    <a:gd name="connsiteX9" fmla="*/ 451710 w 2483709"/>
                    <a:gd name="connsiteY9" fmla="*/ 948532 h 1199356"/>
                    <a:gd name="connsiteX0" fmla="*/ 451710 w 2483709"/>
                    <a:gd name="connsiteY0" fmla="*/ 948532 h 1199356"/>
                    <a:gd name="connsiteX1" fmla="*/ 460104 w 2483709"/>
                    <a:gd name="connsiteY1" fmla="*/ 888418 h 1199356"/>
                    <a:gd name="connsiteX2" fmla="*/ 12429 w 2483709"/>
                    <a:gd name="connsiteY2" fmla="*/ 624893 h 1199356"/>
                    <a:gd name="connsiteX3" fmla="*/ 6080 w 2483709"/>
                    <a:gd name="connsiteY3" fmla="*/ 383593 h 1199356"/>
                    <a:gd name="connsiteX4" fmla="*/ 31479 w 2483709"/>
                    <a:gd name="connsiteY4" fmla="*/ 428043 h 1199356"/>
                    <a:gd name="connsiteX5" fmla="*/ 142604 w 2483709"/>
                    <a:gd name="connsiteY5" fmla="*/ 351843 h 1199356"/>
                    <a:gd name="connsiteX6" fmla="*/ 396604 w 2483709"/>
                    <a:gd name="connsiteY6" fmla="*/ 224843 h 1199356"/>
                    <a:gd name="connsiteX7" fmla="*/ 1182754 w 2483709"/>
                    <a:gd name="connsiteY7" fmla="*/ 0 h 1199356"/>
                    <a:gd name="connsiteX8" fmla="*/ 2483709 w 2483709"/>
                    <a:gd name="connsiteY8" fmla="*/ 522286 h 1199356"/>
                    <a:gd name="connsiteX9" fmla="*/ 846204 w 2483709"/>
                    <a:gd name="connsiteY9" fmla="*/ 1199356 h 1199356"/>
                    <a:gd name="connsiteX10" fmla="*/ 451710 w 2483709"/>
                    <a:gd name="connsiteY10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136524 w 2477629"/>
                    <a:gd name="connsiteY5" fmla="*/ 351843 h 1199356"/>
                    <a:gd name="connsiteX6" fmla="*/ 390524 w 2477629"/>
                    <a:gd name="connsiteY6" fmla="*/ 224843 h 1199356"/>
                    <a:gd name="connsiteX7" fmla="*/ 1176674 w 2477629"/>
                    <a:gd name="connsiteY7" fmla="*/ 0 h 1199356"/>
                    <a:gd name="connsiteX8" fmla="*/ 2477629 w 2477629"/>
                    <a:gd name="connsiteY8" fmla="*/ 522286 h 1199356"/>
                    <a:gd name="connsiteX9" fmla="*/ 840124 w 2477629"/>
                    <a:gd name="connsiteY9" fmla="*/ 1199356 h 1199356"/>
                    <a:gd name="connsiteX10" fmla="*/ 445630 w 2477629"/>
                    <a:gd name="connsiteY10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83343 w 2477629"/>
                    <a:gd name="connsiteY5" fmla="*/ 385181 h 1199356"/>
                    <a:gd name="connsiteX6" fmla="*/ 136524 w 2477629"/>
                    <a:gd name="connsiteY6" fmla="*/ 351843 h 1199356"/>
                    <a:gd name="connsiteX7" fmla="*/ 390524 w 2477629"/>
                    <a:gd name="connsiteY7" fmla="*/ 224843 h 1199356"/>
                    <a:gd name="connsiteX8" fmla="*/ 1176674 w 2477629"/>
                    <a:gd name="connsiteY8" fmla="*/ 0 h 1199356"/>
                    <a:gd name="connsiteX9" fmla="*/ 2477629 w 2477629"/>
                    <a:gd name="connsiteY9" fmla="*/ 522286 h 1199356"/>
                    <a:gd name="connsiteX10" fmla="*/ 840124 w 2477629"/>
                    <a:gd name="connsiteY10" fmla="*/ 1199356 h 1199356"/>
                    <a:gd name="connsiteX11" fmla="*/ 445630 w 2477629"/>
                    <a:gd name="connsiteY11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390524 w 2477629"/>
                    <a:gd name="connsiteY7" fmla="*/ 224843 h 1199356"/>
                    <a:gd name="connsiteX8" fmla="*/ 1176674 w 2477629"/>
                    <a:gd name="connsiteY8" fmla="*/ 0 h 1199356"/>
                    <a:gd name="connsiteX9" fmla="*/ 2477629 w 2477629"/>
                    <a:gd name="connsiteY9" fmla="*/ 522286 h 1199356"/>
                    <a:gd name="connsiteX10" fmla="*/ 840124 w 2477629"/>
                    <a:gd name="connsiteY10" fmla="*/ 1199356 h 1199356"/>
                    <a:gd name="connsiteX11" fmla="*/ 445630 w 2477629"/>
                    <a:gd name="connsiteY11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102393 w 2477629"/>
                    <a:gd name="connsiteY7" fmla="*/ 363749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104774 w 2477629"/>
                    <a:gd name="connsiteY7" fmla="*/ 430424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390524 w 2477629"/>
                    <a:gd name="connsiteY7" fmla="*/ 335174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390524 w 2477629"/>
                    <a:gd name="connsiteY7" fmla="*/ 335174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390524 w 2477629"/>
                    <a:gd name="connsiteY7" fmla="*/ 335174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6524 w 2477629"/>
                    <a:gd name="connsiteY6" fmla="*/ 351843 h 1199356"/>
                    <a:gd name="connsiteX7" fmla="*/ 361949 w 2477629"/>
                    <a:gd name="connsiteY7" fmla="*/ 266118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8905 w 2477629"/>
                    <a:gd name="connsiteY6" fmla="*/ 454237 h 1199356"/>
                    <a:gd name="connsiteX7" fmla="*/ 361949 w 2477629"/>
                    <a:gd name="connsiteY7" fmla="*/ 266118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38905 w 2477629"/>
                    <a:gd name="connsiteY6" fmla="*/ 506625 h 1199356"/>
                    <a:gd name="connsiteX7" fmla="*/ 361949 w 2477629"/>
                    <a:gd name="connsiteY7" fmla="*/ 266118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17474 w 2477629"/>
                    <a:gd name="connsiteY6" fmla="*/ 406613 h 1199356"/>
                    <a:gd name="connsiteX7" fmla="*/ 361949 w 2477629"/>
                    <a:gd name="connsiteY7" fmla="*/ 266118 h 1199356"/>
                    <a:gd name="connsiteX8" fmla="*/ 390524 w 2477629"/>
                    <a:gd name="connsiteY8" fmla="*/ 224843 h 1199356"/>
                    <a:gd name="connsiteX9" fmla="*/ 1176674 w 2477629"/>
                    <a:gd name="connsiteY9" fmla="*/ 0 h 1199356"/>
                    <a:gd name="connsiteX10" fmla="*/ 2477629 w 2477629"/>
                    <a:gd name="connsiteY10" fmla="*/ 522286 h 1199356"/>
                    <a:gd name="connsiteX11" fmla="*/ 840124 w 2477629"/>
                    <a:gd name="connsiteY11" fmla="*/ 1199356 h 1199356"/>
                    <a:gd name="connsiteX12" fmla="*/ 445630 w 2477629"/>
                    <a:gd name="connsiteY12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17474 w 2477629"/>
                    <a:gd name="connsiteY6" fmla="*/ 406613 h 1199356"/>
                    <a:gd name="connsiteX7" fmla="*/ 159543 w 2477629"/>
                    <a:gd name="connsiteY7" fmla="*/ 378037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71437 w 2477629"/>
                    <a:gd name="connsiteY5" fmla="*/ 370894 h 1199356"/>
                    <a:gd name="connsiteX6" fmla="*/ 117474 w 2477629"/>
                    <a:gd name="connsiteY6" fmla="*/ 406613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61912 w 2477629"/>
                    <a:gd name="connsiteY5" fmla="*/ 370894 h 1199356"/>
                    <a:gd name="connsiteX6" fmla="*/ 117474 w 2477629"/>
                    <a:gd name="connsiteY6" fmla="*/ 406613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7474 w 2477629"/>
                    <a:gd name="connsiteY6" fmla="*/ 406613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07949 w 2477629"/>
                    <a:gd name="connsiteY6" fmla="*/ 397088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41286 w 2477629"/>
                    <a:gd name="connsiteY6" fmla="*/ 442332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07948 w 2477629"/>
                    <a:gd name="connsiteY6" fmla="*/ 401850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31760 w 2477629"/>
                    <a:gd name="connsiteY6" fmla="*/ 416137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33349 w 2477629"/>
                    <a:gd name="connsiteY7" fmla="*/ 470906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361949 w 2477629"/>
                    <a:gd name="connsiteY8" fmla="*/ 266118 h 1199356"/>
                    <a:gd name="connsiteX9" fmla="*/ 390524 w 2477629"/>
                    <a:gd name="connsiteY9" fmla="*/ 224843 h 1199356"/>
                    <a:gd name="connsiteX10" fmla="*/ 1176674 w 2477629"/>
                    <a:gd name="connsiteY10" fmla="*/ 0 h 1199356"/>
                    <a:gd name="connsiteX11" fmla="*/ 2477629 w 2477629"/>
                    <a:gd name="connsiteY11" fmla="*/ 522286 h 1199356"/>
                    <a:gd name="connsiteX12" fmla="*/ 840124 w 2477629"/>
                    <a:gd name="connsiteY12" fmla="*/ 1199356 h 1199356"/>
                    <a:gd name="connsiteX13" fmla="*/ 445630 w 2477629"/>
                    <a:gd name="connsiteY13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54793 w 2477629"/>
                    <a:gd name="connsiteY8" fmla="*/ 406612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361949 w 2477629"/>
                    <a:gd name="connsiteY9" fmla="*/ 266118 h 1199356"/>
                    <a:gd name="connsiteX10" fmla="*/ 390524 w 2477629"/>
                    <a:gd name="connsiteY10" fmla="*/ 224843 h 1199356"/>
                    <a:gd name="connsiteX11" fmla="*/ 1176674 w 2477629"/>
                    <a:gd name="connsiteY11" fmla="*/ 0 h 1199356"/>
                    <a:gd name="connsiteX12" fmla="*/ 2477629 w 2477629"/>
                    <a:gd name="connsiteY12" fmla="*/ 522286 h 1199356"/>
                    <a:gd name="connsiteX13" fmla="*/ 840124 w 2477629"/>
                    <a:gd name="connsiteY13" fmla="*/ 1199356 h 1199356"/>
                    <a:gd name="connsiteX14" fmla="*/ 445630 w 2477629"/>
                    <a:gd name="connsiteY14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73843 w 2477629"/>
                    <a:gd name="connsiteY9" fmla="*/ 266118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83368 w 2477629"/>
                    <a:gd name="connsiteY9" fmla="*/ 349462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57174 w 2477629"/>
                    <a:gd name="connsiteY9" fmla="*/ 256594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57174 w 2477629"/>
                    <a:gd name="connsiteY9" fmla="*/ 256594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57174 w 2477629"/>
                    <a:gd name="connsiteY9" fmla="*/ 256594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71462 w 2477629"/>
                    <a:gd name="connsiteY9" fmla="*/ 247069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  <a:gd name="connsiteX0" fmla="*/ 445630 w 2477629"/>
                    <a:gd name="connsiteY0" fmla="*/ 948532 h 1199356"/>
                    <a:gd name="connsiteX1" fmla="*/ 454024 w 2477629"/>
                    <a:gd name="connsiteY1" fmla="*/ 888418 h 1199356"/>
                    <a:gd name="connsiteX2" fmla="*/ 6349 w 2477629"/>
                    <a:gd name="connsiteY2" fmla="*/ 624893 h 1199356"/>
                    <a:gd name="connsiteX3" fmla="*/ 0 w 2477629"/>
                    <a:gd name="connsiteY3" fmla="*/ 383593 h 1199356"/>
                    <a:gd name="connsiteX4" fmla="*/ 49212 w 2477629"/>
                    <a:gd name="connsiteY4" fmla="*/ 418518 h 1199356"/>
                    <a:gd name="connsiteX5" fmla="*/ 59531 w 2477629"/>
                    <a:gd name="connsiteY5" fmla="*/ 385181 h 1199356"/>
                    <a:gd name="connsiteX6" fmla="*/ 112710 w 2477629"/>
                    <a:gd name="connsiteY6" fmla="*/ 401850 h 1199356"/>
                    <a:gd name="connsiteX7" fmla="*/ 145255 w 2477629"/>
                    <a:gd name="connsiteY7" fmla="*/ 468524 h 1199356"/>
                    <a:gd name="connsiteX8" fmla="*/ 216693 w 2477629"/>
                    <a:gd name="connsiteY8" fmla="*/ 275643 h 1199356"/>
                    <a:gd name="connsiteX9" fmla="*/ 271462 w 2477629"/>
                    <a:gd name="connsiteY9" fmla="*/ 247069 h 1199356"/>
                    <a:gd name="connsiteX10" fmla="*/ 361949 w 2477629"/>
                    <a:gd name="connsiteY10" fmla="*/ 266118 h 1199356"/>
                    <a:gd name="connsiteX11" fmla="*/ 390524 w 2477629"/>
                    <a:gd name="connsiteY11" fmla="*/ 224843 h 1199356"/>
                    <a:gd name="connsiteX12" fmla="*/ 1176674 w 2477629"/>
                    <a:gd name="connsiteY12" fmla="*/ 0 h 1199356"/>
                    <a:gd name="connsiteX13" fmla="*/ 2477629 w 2477629"/>
                    <a:gd name="connsiteY13" fmla="*/ 522286 h 1199356"/>
                    <a:gd name="connsiteX14" fmla="*/ 840124 w 2477629"/>
                    <a:gd name="connsiteY14" fmla="*/ 1199356 h 1199356"/>
                    <a:gd name="connsiteX15" fmla="*/ 445630 w 2477629"/>
                    <a:gd name="connsiteY15" fmla="*/ 948532 h 1199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77629" h="1199356">
                      <a:moveTo>
                        <a:pt x="445630" y="948532"/>
                      </a:moveTo>
                      <a:lnTo>
                        <a:pt x="454024" y="888418"/>
                      </a:lnTo>
                      <a:cubicBezTo>
                        <a:pt x="241110" y="765686"/>
                        <a:pt x="256645" y="789464"/>
                        <a:pt x="6349" y="624893"/>
                      </a:cubicBezTo>
                      <a:cubicBezTo>
                        <a:pt x="1587" y="515885"/>
                        <a:pt x="5821" y="501068"/>
                        <a:pt x="0" y="383593"/>
                      </a:cubicBezTo>
                      <a:cubicBezTo>
                        <a:pt x="19579" y="331206"/>
                        <a:pt x="-15875" y="444976"/>
                        <a:pt x="49212" y="418518"/>
                      </a:cubicBezTo>
                      <a:cubicBezTo>
                        <a:pt x="63102" y="418783"/>
                        <a:pt x="44979" y="396293"/>
                        <a:pt x="59531" y="385181"/>
                      </a:cubicBezTo>
                      <a:cubicBezTo>
                        <a:pt x="74083" y="374069"/>
                        <a:pt x="98026" y="400660"/>
                        <a:pt x="112710" y="401850"/>
                      </a:cubicBezTo>
                      <a:cubicBezTo>
                        <a:pt x="127394" y="403040"/>
                        <a:pt x="121575" y="467730"/>
                        <a:pt x="145255" y="468524"/>
                      </a:cubicBezTo>
                      <a:cubicBezTo>
                        <a:pt x="195130" y="521705"/>
                        <a:pt x="197246" y="340333"/>
                        <a:pt x="216693" y="275643"/>
                      </a:cubicBezTo>
                      <a:cubicBezTo>
                        <a:pt x="238124" y="241909"/>
                        <a:pt x="247253" y="248656"/>
                        <a:pt x="271462" y="247069"/>
                      </a:cubicBezTo>
                      <a:cubicBezTo>
                        <a:pt x="333771" y="271676"/>
                        <a:pt x="342502" y="272997"/>
                        <a:pt x="361949" y="266118"/>
                      </a:cubicBezTo>
                      <a:cubicBezTo>
                        <a:pt x="381396" y="259239"/>
                        <a:pt x="363877" y="287849"/>
                        <a:pt x="390524" y="224843"/>
                      </a:cubicBezTo>
                      <a:lnTo>
                        <a:pt x="1176674" y="0"/>
                      </a:lnTo>
                      <a:lnTo>
                        <a:pt x="2477629" y="522286"/>
                      </a:lnTo>
                      <a:lnTo>
                        <a:pt x="840124" y="1199356"/>
                      </a:lnTo>
                      <a:cubicBezTo>
                        <a:pt x="613905" y="1060450"/>
                        <a:pt x="655974" y="1081088"/>
                        <a:pt x="445630" y="9485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21315"/>
                    </a:gs>
                    <a:gs pos="100000">
                      <a:srgbClr val="121315">
                        <a:alpha val="8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4EBC198-7BE6-6B3F-6B71-A69F4922B0D7}"/>
                </a:ext>
              </a:extLst>
            </p:cNvPr>
            <p:cNvSpPr/>
            <p:nvPr/>
          </p:nvSpPr>
          <p:spPr>
            <a:xfrm>
              <a:off x="3687075" y="3565169"/>
              <a:ext cx="326264" cy="287525"/>
            </a:xfrm>
            <a:prstGeom prst="rect">
              <a:avLst/>
            </a:prstGeom>
            <a:noFill/>
            <a:ln w="25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B456EE6-7F61-F46D-4B13-F42D65E72D24}"/>
              </a:ext>
            </a:extLst>
          </p:cNvPr>
          <p:cNvGrpSpPr/>
          <p:nvPr/>
        </p:nvGrpSpPr>
        <p:grpSpPr>
          <a:xfrm>
            <a:off x="694121" y="2157053"/>
            <a:ext cx="1868733" cy="2932292"/>
            <a:chOff x="381109" y="2054486"/>
            <a:chExt cx="2519254" cy="395304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A4637E9-21E3-6B4D-091E-751E5821E578}"/>
                </a:ext>
              </a:extLst>
            </p:cNvPr>
            <p:cNvGrpSpPr/>
            <p:nvPr/>
          </p:nvGrpSpPr>
          <p:grpSpPr>
            <a:xfrm>
              <a:off x="381109" y="3473239"/>
              <a:ext cx="2472093" cy="2534292"/>
              <a:chOff x="684309" y="719510"/>
              <a:chExt cx="2392268" cy="2452457"/>
            </a:xfrm>
          </p:grpSpPr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C7AD5C63-CC71-689B-E0C4-6A3C6D6E1FC2}"/>
                  </a:ext>
                </a:extLst>
              </p:cNvPr>
              <p:cNvSpPr/>
              <p:nvPr/>
            </p:nvSpPr>
            <p:spPr>
              <a:xfrm>
                <a:off x="762000" y="923925"/>
                <a:ext cx="2314577" cy="1740283"/>
              </a:xfrm>
              <a:prstGeom prst="parallelogram">
                <a:avLst/>
              </a:prstGeom>
              <a:noFill/>
              <a:ln w="76200">
                <a:solidFill>
                  <a:srgbClr val="09B3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CFECB9-5C33-C4F1-1908-06DDA8D5B862}"/>
                  </a:ext>
                </a:extLst>
              </p:cNvPr>
              <p:cNvSpPr txBox="1"/>
              <p:nvPr/>
            </p:nvSpPr>
            <p:spPr>
              <a:xfrm>
                <a:off x="684309" y="2745379"/>
                <a:ext cx="1965701" cy="426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09B3FF"/>
                    </a:solidFill>
                  </a:rPr>
                  <a:t>물류 하차 지점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6D63A39-25C1-F1F0-4E34-23B2CA9883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02" t="47683" r="30731" b="4939"/>
              <a:stretch/>
            </p:blipFill>
            <p:spPr>
              <a:xfrm>
                <a:off x="1480727" y="719510"/>
                <a:ext cx="1505770" cy="1289471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7EFD8DF-16FC-F9EF-80FD-91BD5761B2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94" t="53167" r="69749" b="11771"/>
              <a:stretch/>
            </p:blipFill>
            <p:spPr>
              <a:xfrm>
                <a:off x="1076323" y="1608931"/>
                <a:ext cx="723899" cy="715828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3803BEB-D66E-8737-C717-D8055423D0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94" t="53167" r="69749" b="11771"/>
              <a:stretch/>
            </p:blipFill>
            <p:spPr>
              <a:xfrm rot="19954093">
                <a:off x="1842676" y="1820679"/>
                <a:ext cx="723899" cy="715828"/>
              </a:xfrm>
              <a:prstGeom prst="rect">
                <a:avLst/>
              </a:prstGeom>
            </p:spPr>
          </p:pic>
        </p:grpSp>
        <p:pic>
          <p:nvPicPr>
            <p:cNvPr id="46" name="그림 45" descr="스크린샷, 전자제품, 자동차, 디자인이(가) 표시된 사진&#10;&#10;자동 생성된 설명">
              <a:extLst>
                <a:ext uri="{FF2B5EF4-FFF2-40B4-BE49-F238E27FC236}">
                  <a16:creationId xmlns:a16="http://schemas.microsoft.com/office/drawing/2014/main" id="{93F9D574-DD96-931D-B91A-260E9EF8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423" y="2054486"/>
              <a:ext cx="1328388" cy="485682"/>
            </a:xfrm>
            <a:prstGeom prst="rect">
              <a:avLst/>
            </a:prstGeom>
          </p:spPr>
        </p:pic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E5F88D71-FFAB-559D-BEA6-C58BFC60B120}"/>
                </a:ext>
              </a:extLst>
            </p:cNvPr>
            <p:cNvSpPr/>
            <p:nvPr/>
          </p:nvSpPr>
          <p:spPr>
            <a:xfrm>
              <a:off x="891510" y="2344570"/>
              <a:ext cx="2008853" cy="1302518"/>
            </a:xfrm>
            <a:prstGeom prst="triangle">
              <a:avLst>
                <a:gd name="adj" fmla="val 31767"/>
              </a:avLst>
            </a:prstGeom>
            <a:solidFill>
              <a:srgbClr val="FFFF7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F1A3345-415B-1DB0-B087-4E9499C0D141}"/>
                </a:ext>
              </a:extLst>
            </p:cNvPr>
            <p:cNvSpPr/>
            <p:nvPr/>
          </p:nvSpPr>
          <p:spPr>
            <a:xfrm rot="6250172">
              <a:off x="-701332" y="3767691"/>
              <a:ext cx="3345881" cy="297643"/>
            </a:xfrm>
            <a:custGeom>
              <a:avLst/>
              <a:gdLst>
                <a:gd name="connsiteX0" fmla="*/ 0 w 2757528"/>
                <a:gd name="connsiteY0" fmla="*/ 605097 h 605097"/>
                <a:gd name="connsiteX1" fmla="*/ 0 w 2757528"/>
                <a:gd name="connsiteY1" fmla="*/ 0 h 605097"/>
                <a:gd name="connsiteX2" fmla="*/ 2757528 w 2757528"/>
                <a:gd name="connsiteY2" fmla="*/ 605097 h 605097"/>
                <a:gd name="connsiteX3" fmla="*/ 0 w 2757528"/>
                <a:gd name="connsiteY3" fmla="*/ 605097 h 605097"/>
                <a:gd name="connsiteX0" fmla="*/ 851307 w 2757528"/>
                <a:gd name="connsiteY0" fmla="*/ 611202 h 611202"/>
                <a:gd name="connsiteX1" fmla="*/ 0 w 2757528"/>
                <a:gd name="connsiteY1" fmla="*/ 0 h 611202"/>
                <a:gd name="connsiteX2" fmla="*/ 2757528 w 2757528"/>
                <a:gd name="connsiteY2" fmla="*/ 605097 h 611202"/>
                <a:gd name="connsiteX3" fmla="*/ 851307 w 2757528"/>
                <a:gd name="connsiteY3" fmla="*/ 611202 h 611202"/>
                <a:gd name="connsiteX0" fmla="*/ 851307 w 2769654"/>
                <a:gd name="connsiteY0" fmla="*/ 611202 h 611202"/>
                <a:gd name="connsiteX1" fmla="*/ 0 w 2769654"/>
                <a:gd name="connsiteY1" fmla="*/ 0 h 611202"/>
                <a:gd name="connsiteX2" fmla="*/ 2769654 w 2769654"/>
                <a:gd name="connsiteY2" fmla="*/ 604491 h 611202"/>
                <a:gd name="connsiteX3" fmla="*/ 851307 w 2769654"/>
                <a:gd name="connsiteY3" fmla="*/ 611202 h 611202"/>
                <a:gd name="connsiteX0" fmla="*/ 1456991 w 3375338"/>
                <a:gd name="connsiteY0" fmla="*/ 296190 h 296190"/>
                <a:gd name="connsiteX1" fmla="*/ 0 w 3375338"/>
                <a:gd name="connsiteY1" fmla="*/ 0 h 296190"/>
                <a:gd name="connsiteX2" fmla="*/ 3375338 w 3375338"/>
                <a:gd name="connsiteY2" fmla="*/ 289479 h 296190"/>
                <a:gd name="connsiteX3" fmla="*/ 1456991 w 3375338"/>
                <a:gd name="connsiteY3" fmla="*/ 296190 h 296190"/>
                <a:gd name="connsiteX0" fmla="*/ 1448339 w 3366686"/>
                <a:gd name="connsiteY0" fmla="*/ 300830 h 300830"/>
                <a:gd name="connsiteX1" fmla="*/ 0 w 3366686"/>
                <a:gd name="connsiteY1" fmla="*/ 0 h 300830"/>
                <a:gd name="connsiteX2" fmla="*/ 3366686 w 3366686"/>
                <a:gd name="connsiteY2" fmla="*/ 294119 h 300830"/>
                <a:gd name="connsiteX3" fmla="*/ 1448339 w 3366686"/>
                <a:gd name="connsiteY3" fmla="*/ 300830 h 300830"/>
                <a:gd name="connsiteX0" fmla="*/ 1444304 w 3362651"/>
                <a:gd name="connsiteY0" fmla="*/ 304305 h 304305"/>
                <a:gd name="connsiteX1" fmla="*/ 0 w 3362651"/>
                <a:gd name="connsiteY1" fmla="*/ 0 h 304305"/>
                <a:gd name="connsiteX2" fmla="*/ 3362651 w 3362651"/>
                <a:gd name="connsiteY2" fmla="*/ 297594 h 304305"/>
                <a:gd name="connsiteX3" fmla="*/ 1444304 w 3362651"/>
                <a:gd name="connsiteY3" fmla="*/ 304305 h 304305"/>
                <a:gd name="connsiteX0" fmla="*/ 1444304 w 3354535"/>
                <a:gd name="connsiteY0" fmla="*/ 304305 h 304305"/>
                <a:gd name="connsiteX1" fmla="*/ 0 w 3354535"/>
                <a:gd name="connsiteY1" fmla="*/ 0 h 304305"/>
                <a:gd name="connsiteX2" fmla="*/ 3354535 w 3354535"/>
                <a:gd name="connsiteY2" fmla="*/ 284907 h 304305"/>
                <a:gd name="connsiteX3" fmla="*/ 1444304 w 3354535"/>
                <a:gd name="connsiteY3" fmla="*/ 304305 h 304305"/>
                <a:gd name="connsiteX0" fmla="*/ 1450065 w 3354535"/>
                <a:gd name="connsiteY0" fmla="*/ 297968 h 297968"/>
                <a:gd name="connsiteX1" fmla="*/ 0 w 3354535"/>
                <a:gd name="connsiteY1" fmla="*/ 0 h 297968"/>
                <a:gd name="connsiteX2" fmla="*/ 3354535 w 3354535"/>
                <a:gd name="connsiteY2" fmla="*/ 284907 h 297968"/>
                <a:gd name="connsiteX3" fmla="*/ 1450065 w 3354535"/>
                <a:gd name="connsiteY3" fmla="*/ 297968 h 297968"/>
                <a:gd name="connsiteX0" fmla="*/ 1453516 w 3354535"/>
                <a:gd name="connsiteY0" fmla="*/ 292211 h 292211"/>
                <a:gd name="connsiteX1" fmla="*/ 0 w 3354535"/>
                <a:gd name="connsiteY1" fmla="*/ 0 h 292211"/>
                <a:gd name="connsiteX2" fmla="*/ 3354535 w 3354535"/>
                <a:gd name="connsiteY2" fmla="*/ 284907 h 292211"/>
                <a:gd name="connsiteX3" fmla="*/ 1453516 w 3354535"/>
                <a:gd name="connsiteY3" fmla="*/ 292211 h 292211"/>
                <a:gd name="connsiteX0" fmla="*/ 1453516 w 3362044"/>
                <a:gd name="connsiteY0" fmla="*/ 292211 h 292211"/>
                <a:gd name="connsiteX1" fmla="*/ 0 w 3362044"/>
                <a:gd name="connsiteY1" fmla="*/ 0 h 292211"/>
                <a:gd name="connsiteX2" fmla="*/ 3362044 w 3362044"/>
                <a:gd name="connsiteY2" fmla="*/ 285465 h 292211"/>
                <a:gd name="connsiteX3" fmla="*/ 1453516 w 3362044"/>
                <a:gd name="connsiteY3" fmla="*/ 292211 h 292211"/>
                <a:gd name="connsiteX0" fmla="*/ 1439662 w 3348190"/>
                <a:gd name="connsiteY0" fmla="*/ 295693 h 295693"/>
                <a:gd name="connsiteX1" fmla="*/ 0 w 3348190"/>
                <a:gd name="connsiteY1" fmla="*/ 0 h 295693"/>
                <a:gd name="connsiteX2" fmla="*/ 3348190 w 3348190"/>
                <a:gd name="connsiteY2" fmla="*/ 288947 h 295693"/>
                <a:gd name="connsiteX3" fmla="*/ 1439662 w 3348190"/>
                <a:gd name="connsiteY3" fmla="*/ 295693 h 295693"/>
                <a:gd name="connsiteX0" fmla="*/ 1437353 w 3345881"/>
                <a:gd name="connsiteY0" fmla="*/ 296273 h 296273"/>
                <a:gd name="connsiteX1" fmla="*/ 0 w 3345881"/>
                <a:gd name="connsiteY1" fmla="*/ 0 h 296273"/>
                <a:gd name="connsiteX2" fmla="*/ 3345881 w 3345881"/>
                <a:gd name="connsiteY2" fmla="*/ 289527 h 296273"/>
                <a:gd name="connsiteX3" fmla="*/ 1437353 w 3345881"/>
                <a:gd name="connsiteY3" fmla="*/ 296273 h 29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5881" h="296273">
                  <a:moveTo>
                    <a:pt x="1437353" y="296273"/>
                  </a:moveTo>
                  <a:lnTo>
                    <a:pt x="0" y="0"/>
                  </a:lnTo>
                  <a:lnTo>
                    <a:pt x="3345881" y="289527"/>
                  </a:lnTo>
                  <a:lnTo>
                    <a:pt x="1437353" y="296273"/>
                  </a:lnTo>
                  <a:close/>
                </a:path>
              </a:pathLst>
            </a:custGeom>
            <a:solidFill>
              <a:srgbClr val="FFFF7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0">
              <a:extLst>
                <a:ext uri="{FF2B5EF4-FFF2-40B4-BE49-F238E27FC236}">
                  <a16:creationId xmlns:a16="http://schemas.microsoft.com/office/drawing/2014/main" id="{FEBF13A9-6151-F204-3FD5-E7B5FEE467A4}"/>
                </a:ext>
              </a:extLst>
            </p:cNvPr>
            <p:cNvSpPr/>
            <p:nvPr/>
          </p:nvSpPr>
          <p:spPr>
            <a:xfrm rot="6250172">
              <a:off x="545917" y="3088510"/>
              <a:ext cx="2862603" cy="1656428"/>
            </a:xfrm>
            <a:custGeom>
              <a:avLst/>
              <a:gdLst>
                <a:gd name="connsiteX0" fmla="*/ 0 w 2757528"/>
                <a:gd name="connsiteY0" fmla="*/ 605097 h 605097"/>
                <a:gd name="connsiteX1" fmla="*/ 0 w 2757528"/>
                <a:gd name="connsiteY1" fmla="*/ 0 h 605097"/>
                <a:gd name="connsiteX2" fmla="*/ 2757528 w 2757528"/>
                <a:gd name="connsiteY2" fmla="*/ 605097 h 605097"/>
                <a:gd name="connsiteX3" fmla="*/ 0 w 2757528"/>
                <a:gd name="connsiteY3" fmla="*/ 605097 h 605097"/>
                <a:gd name="connsiteX0" fmla="*/ 851307 w 2757528"/>
                <a:gd name="connsiteY0" fmla="*/ 611202 h 611202"/>
                <a:gd name="connsiteX1" fmla="*/ 0 w 2757528"/>
                <a:gd name="connsiteY1" fmla="*/ 0 h 611202"/>
                <a:gd name="connsiteX2" fmla="*/ 2757528 w 2757528"/>
                <a:gd name="connsiteY2" fmla="*/ 605097 h 611202"/>
                <a:gd name="connsiteX3" fmla="*/ 851307 w 2757528"/>
                <a:gd name="connsiteY3" fmla="*/ 611202 h 611202"/>
                <a:gd name="connsiteX0" fmla="*/ 851307 w 2769654"/>
                <a:gd name="connsiteY0" fmla="*/ 611202 h 611202"/>
                <a:gd name="connsiteX1" fmla="*/ 0 w 2769654"/>
                <a:gd name="connsiteY1" fmla="*/ 0 h 611202"/>
                <a:gd name="connsiteX2" fmla="*/ 2769654 w 2769654"/>
                <a:gd name="connsiteY2" fmla="*/ 604491 h 611202"/>
                <a:gd name="connsiteX3" fmla="*/ 851307 w 2769654"/>
                <a:gd name="connsiteY3" fmla="*/ 611202 h 611202"/>
                <a:gd name="connsiteX0" fmla="*/ 1456991 w 3375338"/>
                <a:gd name="connsiteY0" fmla="*/ 296190 h 296190"/>
                <a:gd name="connsiteX1" fmla="*/ 0 w 3375338"/>
                <a:gd name="connsiteY1" fmla="*/ 0 h 296190"/>
                <a:gd name="connsiteX2" fmla="*/ 3375338 w 3375338"/>
                <a:gd name="connsiteY2" fmla="*/ 289479 h 296190"/>
                <a:gd name="connsiteX3" fmla="*/ 1456991 w 3375338"/>
                <a:gd name="connsiteY3" fmla="*/ 296190 h 296190"/>
                <a:gd name="connsiteX0" fmla="*/ 1448339 w 3366686"/>
                <a:gd name="connsiteY0" fmla="*/ 300830 h 300830"/>
                <a:gd name="connsiteX1" fmla="*/ 0 w 3366686"/>
                <a:gd name="connsiteY1" fmla="*/ 0 h 300830"/>
                <a:gd name="connsiteX2" fmla="*/ 3366686 w 3366686"/>
                <a:gd name="connsiteY2" fmla="*/ 294119 h 300830"/>
                <a:gd name="connsiteX3" fmla="*/ 1448339 w 3366686"/>
                <a:gd name="connsiteY3" fmla="*/ 300830 h 300830"/>
                <a:gd name="connsiteX0" fmla="*/ 1444304 w 3362651"/>
                <a:gd name="connsiteY0" fmla="*/ 304305 h 304305"/>
                <a:gd name="connsiteX1" fmla="*/ 0 w 3362651"/>
                <a:gd name="connsiteY1" fmla="*/ 0 h 304305"/>
                <a:gd name="connsiteX2" fmla="*/ 3362651 w 3362651"/>
                <a:gd name="connsiteY2" fmla="*/ 297594 h 304305"/>
                <a:gd name="connsiteX3" fmla="*/ 1444304 w 3362651"/>
                <a:gd name="connsiteY3" fmla="*/ 304305 h 304305"/>
                <a:gd name="connsiteX0" fmla="*/ 1444304 w 3354535"/>
                <a:gd name="connsiteY0" fmla="*/ 304305 h 304305"/>
                <a:gd name="connsiteX1" fmla="*/ 0 w 3354535"/>
                <a:gd name="connsiteY1" fmla="*/ 0 h 304305"/>
                <a:gd name="connsiteX2" fmla="*/ 3354535 w 3354535"/>
                <a:gd name="connsiteY2" fmla="*/ 284907 h 304305"/>
                <a:gd name="connsiteX3" fmla="*/ 1444304 w 3354535"/>
                <a:gd name="connsiteY3" fmla="*/ 304305 h 304305"/>
                <a:gd name="connsiteX0" fmla="*/ 1444304 w 3181079"/>
                <a:gd name="connsiteY0" fmla="*/ 304305 h 304305"/>
                <a:gd name="connsiteX1" fmla="*/ 0 w 3181079"/>
                <a:gd name="connsiteY1" fmla="*/ 0 h 304305"/>
                <a:gd name="connsiteX2" fmla="*/ 3181079 w 3181079"/>
                <a:gd name="connsiteY2" fmla="*/ 200989 h 304305"/>
                <a:gd name="connsiteX3" fmla="*/ 1444304 w 3181079"/>
                <a:gd name="connsiteY3" fmla="*/ 304305 h 304305"/>
                <a:gd name="connsiteX0" fmla="*/ 1265601 w 3181079"/>
                <a:gd name="connsiteY0" fmla="*/ 199608 h 200989"/>
                <a:gd name="connsiteX1" fmla="*/ 0 w 3181079"/>
                <a:gd name="connsiteY1" fmla="*/ 0 h 200989"/>
                <a:gd name="connsiteX2" fmla="*/ 3181079 w 3181079"/>
                <a:gd name="connsiteY2" fmla="*/ 200989 h 200989"/>
                <a:gd name="connsiteX3" fmla="*/ 1265601 w 3181079"/>
                <a:gd name="connsiteY3" fmla="*/ 199608 h 200989"/>
                <a:gd name="connsiteX0" fmla="*/ 923456 w 2838934"/>
                <a:gd name="connsiteY0" fmla="*/ 0 h 1641947"/>
                <a:gd name="connsiteX1" fmla="*/ 0 w 2838934"/>
                <a:gd name="connsiteY1" fmla="*/ 1641947 h 1641947"/>
                <a:gd name="connsiteX2" fmla="*/ 2838934 w 2838934"/>
                <a:gd name="connsiteY2" fmla="*/ 1381 h 1641947"/>
                <a:gd name="connsiteX3" fmla="*/ 923456 w 2838934"/>
                <a:gd name="connsiteY3" fmla="*/ 0 h 1641947"/>
                <a:gd name="connsiteX0" fmla="*/ 923456 w 2857403"/>
                <a:gd name="connsiteY0" fmla="*/ 3283 h 1645230"/>
                <a:gd name="connsiteX1" fmla="*/ 0 w 2857403"/>
                <a:gd name="connsiteY1" fmla="*/ 1645230 h 1645230"/>
                <a:gd name="connsiteX2" fmla="*/ 2857403 w 2857403"/>
                <a:gd name="connsiteY2" fmla="*/ 0 h 1645230"/>
                <a:gd name="connsiteX3" fmla="*/ 923456 w 2857403"/>
                <a:gd name="connsiteY3" fmla="*/ 3283 h 1645230"/>
                <a:gd name="connsiteX0" fmla="*/ 923456 w 2844156"/>
                <a:gd name="connsiteY0" fmla="*/ 0 h 1641947"/>
                <a:gd name="connsiteX1" fmla="*/ 0 w 2844156"/>
                <a:gd name="connsiteY1" fmla="*/ 1641947 h 1641947"/>
                <a:gd name="connsiteX2" fmla="*/ 2844156 w 2844156"/>
                <a:gd name="connsiteY2" fmla="*/ 12341 h 1641947"/>
                <a:gd name="connsiteX3" fmla="*/ 923456 w 2844156"/>
                <a:gd name="connsiteY3" fmla="*/ 0 h 1641947"/>
                <a:gd name="connsiteX0" fmla="*/ 938429 w 2859129"/>
                <a:gd name="connsiteY0" fmla="*/ 0 h 1660463"/>
                <a:gd name="connsiteX1" fmla="*/ 0 w 2859129"/>
                <a:gd name="connsiteY1" fmla="*/ 1660463 h 1660463"/>
                <a:gd name="connsiteX2" fmla="*/ 2859129 w 2859129"/>
                <a:gd name="connsiteY2" fmla="*/ 12341 h 1660463"/>
                <a:gd name="connsiteX3" fmla="*/ 938429 w 2859129"/>
                <a:gd name="connsiteY3" fmla="*/ 0 h 1660463"/>
                <a:gd name="connsiteX0" fmla="*/ 941903 w 2862603"/>
                <a:gd name="connsiteY0" fmla="*/ 0 h 1656428"/>
                <a:gd name="connsiteX1" fmla="*/ 0 w 2862603"/>
                <a:gd name="connsiteY1" fmla="*/ 1656428 h 1656428"/>
                <a:gd name="connsiteX2" fmla="*/ 2862603 w 2862603"/>
                <a:gd name="connsiteY2" fmla="*/ 12341 h 1656428"/>
                <a:gd name="connsiteX3" fmla="*/ 941903 w 2862603"/>
                <a:gd name="connsiteY3" fmla="*/ 0 h 165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603" h="1656428">
                  <a:moveTo>
                    <a:pt x="941903" y="0"/>
                  </a:moveTo>
                  <a:lnTo>
                    <a:pt x="0" y="1656428"/>
                  </a:lnTo>
                  <a:lnTo>
                    <a:pt x="2862603" y="12341"/>
                  </a:lnTo>
                  <a:lnTo>
                    <a:pt x="941903" y="0"/>
                  </a:lnTo>
                  <a:close/>
                </a:path>
              </a:pathLst>
            </a:custGeom>
            <a:solidFill>
              <a:srgbClr val="FFFF7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6B68D106-EF96-241A-5141-484B537176CC}"/>
                </a:ext>
              </a:extLst>
            </p:cNvPr>
            <p:cNvSpPr/>
            <p:nvPr/>
          </p:nvSpPr>
          <p:spPr>
            <a:xfrm>
              <a:off x="415707" y="2339712"/>
              <a:ext cx="2012777" cy="3177645"/>
            </a:xfrm>
            <a:custGeom>
              <a:avLst/>
              <a:gdLst>
                <a:gd name="connsiteX0" fmla="*/ 0 w 1998490"/>
                <a:gd name="connsiteY0" fmla="*/ 3184788 h 3184788"/>
                <a:gd name="connsiteX1" fmla="*/ 1109542 w 1998490"/>
                <a:gd name="connsiteY1" fmla="*/ 0 h 3184788"/>
                <a:gd name="connsiteX2" fmla="*/ 1998490 w 1998490"/>
                <a:gd name="connsiteY2" fmla="*/ 3184788 h 3184788"/>
                <a:gd name="connsiteX3" fmla="*/ 0 w 1998490"/>
                <a:gd name="connsiteY3" fmla="*/ 3184788 h 3184788"/>
                <a:gd name="connsiteX0" fmla="*/ 0 w 2000871"/>
                <a:gd name="connsiteY0" fmla="*/ 3172882 h 3184788"/>
                <a:gd name="connsiteX1" fmla="*/ 1111923 w 2000871"/>
                <a:gd name="connsiteY1" fmla="*/ 0 h 3184788"/>
                <a:gd name="connsiteX2" fmla="*/ 2000871 w 2000871"/>
                <a:gd name="connsiteY2" fmla="*/ 3184788 h 3184788"/>
                <a:gd name="connsiteX3" fmla="*/ 0 w 2000871"/>
                <a:gd name="connsiteY3" fmla="*/ 3172882 h 3184788"/>
                <a:gd name="connsiteX0" fmla="*/ 0 w 2012777"/>
                <a:gd name="connsiteY0" fmla="*/ 3172882 h 3177644"/>
                <a:gd name="connsiteX1" fmla="*/ 1111923 w 2012777"/>
                <a:gd name="connsiteY1" fmla="*/ 0 h 3177644"/>
                <a:gd name="connsiteX2" fmla="*/ 2012777 w 2012777"/>
                <a:gd name="connsiteY2" fmla="*/ 3177644 h 3177644"/>
                <a:gd name="connsiteX3" fmla="*/ 0 w 2012777"/>
                <a:gd name="connsiteY3" fmla="*/ 3172882 h 3177644"/>
                <a:gd name="connsiteX0" fmla="*/ 0 w 2012777"/>
                <a:gd name="connsiteY0" fmla="*/ 3177645 h 3177645"/>
                <a:gd name="connsiteX1" fmla="*/ 1111923 w 2012777"/>
                <a:gd name="connsiteY1" fmla="*/ 0 h 3177645"/>
                <a:gd name="connsiteX2" fmla="*/ 2012777 w 2012777"/>
                <a:gd name="connsiteY2" fmla="*/ 3177644 h 3177645"/>
                <a:gd name="connsiteX3" fmla="*/ 0 w 2012777"/>
                <a:gd name="connsiteY3" fmla="*/ 3177645 h 317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2777" h="3177645">
                  <a:moveTo>
                    <a:pt x="0" y="3177645"/>
                  </a:moveTo>
                  <a:lnTo>
                    <a:pt x="1111923" y="0"/>
                  </a:lnTo>
                  <a:lnTo>
                    <a:pt x="2012777" y="3177644"/>
                  </a:lnTo>
                  <a:lnTo>
                    <a:pt x="0" y="3177645"/>
                  </a:lnTo>
                  <a:close/>
                </a:path>
              </a:pathLst>
            </a:custGeom>
            <a:solidFill>
              <a:srgbClr val="FFFF7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179E733-2F76-6FBE-977F-921E681E2EB9}"/>
                </a:ext>
              </a:extLst>
            </p:cNvPr>
            <p:cNvCxnSpPr>
              <a:cxnSpLocks/>
            </p:cNvCxnSpPr>
            <p:nvPr/>
          </p:nvCxnSpPr>
          <p:spPr>
            <a:xfrm>
              <a:off x="1525424" y="2333694"/>
              <a:ext cx="1369213" cy="1310919"/>
            </a:xfrm>
            <a:prstGeom prst="line">
              <a:avLst/>
            </a:prstGeom>
            <a:ln w="63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65B702E-0EA7-2E31-9B6D-2FB9DEB80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45" y="2333694"/>
              <a:ext cx="641479" cy="1310919"/>
            </a:xfrm>
            <a:prstGeom prst="line">
              <a:avLst/>
            </a:prstGeom>
            <a:ln w="63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10820FF-63AD-3D51-101B-F6FECA531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706" y="2323556"/>
              <a:ext cx="1109718" cy="3196660"/>
            </a:xfrm>
            <a:prstGeom prst="line">
              <a:avLst/>
            </a:prstGeom>
            <a:ln w="63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DCB2882-E773-D955-D4B7-F68E920A4F5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313" y="2316091"/>
              <a:ext cx="904171" cy="3205362"/>
            </a:xfrm>
            <a:prstGeom prst="line">
              <a:avLst/>
            </a:prstGeom>
            <a:ln w="63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78790C-8125-4A6A-2E96-2F7786BADA92}"/>
              </a:ext>
            </a:extLst>
          </p:cNvPr>
          <p:cNvGrpSpPr/>
          <p:nvPr/>
        </p:nvGrpSpPr>
        <p:grpSpPr>
          <a:xfrm>
            <a:off x="4121898" y="4050792"/>
            <a:ext cx="3931596" cy="2126770"/>
            <a:chOff x="4045698" y="4031742"/>
            <a:chExt cx="3931596" cy="2126770"/>
          </a:xfrm>
        </p:grpSpPr>
        <p:sp>
          <p:nvSpPr>
            <p:cNvPr id="117" name="원호 116">
              <a:extLst>
                <a:ext uri="{FF2B5EF4-FFF2-40B4-BE49-F238E27FC236}">
                  <a16:creationId xmlns:a16="http://schemas.microsoft.com/office/drawing/2014/main" id="{7AC3FFAA-E284-DBFF-C375-8BE3F8C3CC89}"/>
                </a:ext>
              </a:extLst>
            </p:cNvPr>
            <p:cNvSpPr/>
            <p:nvPr/>
          </p:nvSpPr>
          <p:spPr>
            <a:xfrm rot="20881684">
              <a:off x="4638028" y="4031742"/>
              <a:ext cx="1041904" cy="949278"/>
            </a:xfrm>
            <a:prstGeom prst="arc">
              <a:avLst>
                <a:gd name="adj1" fmla="val 16200000"/>
                <a:gd name="adj2" fmla="val 18488397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952666DE-501A-3BA1-C397-326BE4D30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5200" y="5121727"/>
              <a:ext cx="467444" cy="21988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원호 124">
              <a:extLst>
                <a:ext uri="{FF2B5EF4-FFF2-40B4-BE49-F238E27FC236}">
                  <a16:creationId xmlns:a16="http://schemas.microsoft.com/office/drawing/2014/main" id="{CF965A69-DDBB-2FC4-FC32-61CBF500C4C2}"/>
                </a:ext>
              </a:extLst>
            </p:cNvPr>
            <p:cNvSpPr/>
            <p:nvPr/>
          </p:nvSpPr>
          <p:spPr>
            <a:xfrm rot="1216004">
              <a:off x="4742564" y="4058663"/>
              <a:ext cx="1041904" cy="949278"/>
            </a:xfrm>
            <a:prstGeom prst="arc">
              <a:avLst>
                <a:gd name="adj1" fmla="val 16200000"/>
                <a:gd name="adj2" fmla="val 21363711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원호 126">
              <a:extLst>
                <a:ext uri="{FF2B5EF4-FFF2-40B4-BE49-F238E27FC236}">
                  <a16:creationId xmlns:a16="http://schemas.microsoft.com/office/drawing/2014/main" id="{2508B644-C86D-B4DA-F420-8FDB513546F7}"/>
                </a:ext>
              </a:extLst>
            </p:cNvPr>
            <p:cNvSpPr/>
            <p:nvPr/>
          </p:nvSpPr>
          <p:spPr>
            <a:xfrm rot="6300000">
              <a:off x="4769853" y="4128759"/>
              <a:ext cx="1041904" cy="949278"/>
            </a:xfrm>
            <a:prstGeom prst="arc">
              <a:avLst>
                <a:gd name="adj1" fmla="val 16200000"/>
                <a:gd name="adj2" fmla="val 20699322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원호 127">
              <a:extLst>
                <a:ext uri="{FF2B5EF4-FFF2-40B4-BE49-F238E27FC236}">
                  <a16:creationId xmlns:a16="http://schemas.microsoft.com/office/drawing/2014/main" id="{08C9DF89-B076-ADF1-8DF5-1A5C88D4913D}"/>
                </a:ext>
              </a:extLst>
            </p:cNvPr>
            <p:cNvSpPr/>
            <p:nvPr/>
          </p:nvSpPr>
          <p:spPr>
            <a:xfrm rot="6454542" flipH="1" flipV="1">
              <a:off x="4214691" y="5215515"/>
              <a:ext cx="976142" cy="833434"/>
            </a:xfrm>
            <a:prstGeom prst="arc">
              <a:avLst>
                <a:gd name="adj1" fmla="val 16200000"/>
                <a:gd name="adj2" fmla="val 20699322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>
              <a:extLst>
                <a:ext uri="{FF2B5EF4-FFF2-40B4-BE49-F238E27FC236}">
                  <a16:creationId xmlns:a16="http://schemas.microsoft.com/office/drawing/2014/main" id="{32AE052B-18E0-7D58-02EE-8EB4819207BE}"/>
                </a:ext>
              </a:extLst>
            </p:cNvPr>
            <p:cNvSpPr/>
            <p:nvPr/>
          </p:nvSpPr>
          <p:spPr>
            <a:xfrm rot="1503691" flipH="1" flipV="1">
              <a:off x="4293685" y="5120817"/>
              <a:ext cx="703722" cy="977450"/>
            </a:xfrm>
            <a:prstGeom prst="arc">
              <a:avLst>
                <a:gd name="adj1" fmla="val 16200000"/>
                <a:gd name="adj2" fmla="val 20699322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원호 132">
              <a:extLst>
                <a:ext uri="{FF2B5EF4-FFF2-40B4-BE49-F238E27FC236}">
                  <a16:creationId xmlns:a16="http://schemas.microsoft.com/office/drawing/2014/main" id="{0702A501-EE9C-D68D-5256-E2176C11B4F5}"/>
                </a:ext>
              </a:extLst>
            </p:cNvPr>
            <p:cNvSpPr/>
            <p:nvPr/>
          </p:nvSpPr>
          <p:spPr>
            <a:xfrm rot="17083580" flipH="1" flipV="1">
              <a:off x="4489084" y="5130522"/>
              <a:ext cx="584604" cy="1471376"/>
            </a:xfrm>
            <a:prstGeom prst="arc">
              <a:avLst>
                <a:gd name="adj1" fmla="val 17504884"/>
                <a:gd name="adj2" fmla="val 2392610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원호 133">
              <a:extLst>
                <a:ext uri="{FF2B5EF4-FFF2-40B4-BE49-F238E27FC236}">
                  <a16:creationId xmlns:a16="http://schemas.microsoft.com/office/drawing/2014/main" id="{13F4F384-95B1-6D79-CAA4-E894CDF752B1}"/>
                </a:ext>
              </a:extLst>
            </p:cNvPr>
            <p:cNvSpPr/>
            <p:nvPr/>
          </p:nvSpPr>
          <p:spPr>
            <a:xfrm rot="15308140" flipH="1" flipV="1">
              <a:off x="5147281" y="5028943"/>
              <a:ext cx="584604" cy="1659598"/>
            </a:xfrm>
            <a:prstGeom prst="arc">
              <a:avLst>
                <a:gd name="adj1" fmla="val 17375833"/>
                <a:gd name="adj2" fmla="val 2392610"/>
              </a:avLst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원호 134">
              <a:extLst>
                <a:ext uri="{FF2B5EF4-FFF2-40B4-BE49-F238E27FC236}">
                  <a16:creationId xmlns:a16="http://schemas.microsoft.com/office/drawing/2014/main" id="{843FAA5F-19CB-FF36-5A65-AB1A29FEF755}"/>
                </a:ext>
              </a:extLst>
            </p:cNvPr>
            <p:cNvSpPr/>
            <p:nvPr/>
          </p:nvSpPr>
          <p:spPr>
            <a:xfrm rot="3653323" flipH="1" flipV="1">
              <a:off x="6531588" y="4834323"/>
              <a:ext cx="176521" cy="1659598"/>
            </a:xfrm>
            <a:prstGeom prst="arc">
              <a:avLst>
                <a:gd name="adj1" fmla="val 16599932"/>
                <a:gd name="adj2" fmla="val 2392610"/>
              </a:avLst>
            </a:prstGeom>
            <a:ln w="1270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9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214E5A15-DFF5-B7A5-8A0F-76DBDD609ADF}"/>
                </a:ext>
              </a:extLst>
            </p:cNvPr>
            <p:cNvSpPr/>
            <p:nvPr/>
          </p:nvSpPr>
          <p:spPr>
            <a:xfrm rot="2950516" flipV="1">
              <a:off x="7011381" y="4188844"/>
              <a:ext cx="272228" cy="1659598"/>
            </a:xfrm>
            <a:prstGeom prst="arc">
              <a:avLst>
                <a:gd name="adj1" fmla="val 16599932"/>
                <a:gd name="adj2" fmla="val 3994725"/>
              </a:avLst>
            </a:prstGeom>
            <a:noFill/>
            <a:ln w="127000">
              <a:gradFill>
                <a:gsLst>
                  <a:gs pos="0">
                    <a:srgbClr val="FFFFFF"/>
                  </a:gs>
                  <a:gs pos="66000">
                    <a:srgbClr val="FFFFFF">
                      <a:alpha val="71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26838CB8-ADA2-7E5F-A839-6319733844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1" t="16490" r="7874" b="61105"/>
          <a:stretch/>
        </p:blipFill>
        <p:spPr>
          <a:xfrm>
            <a:off x="8126760" y="2351107"/>
            <a:ext cx="406189" cy="273844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32771EBA-2C89-9B8F-1253-765A83CF13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1" t="16490" r="7874" b="61105"/>
          <a:stretch/>
        </p:blipFill>
        <p:spPr>
          <a:xfrm>
            <a:off x="9707662" y="2351107"/>
            <a:ext cx="406189" cy="273844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DDC4A70E-4729-DD7F-49CE-CDA10AF57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1" t="16490" r="7874" b="61105"/>
          <a:stretch/>
        </p:blipFill>
        <p:spPr>
          <a:xfrm>
            <a:off x="11297868" y="2351107"/>
            <a:ext cx="406189" cy="27384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EEEE7E-BB08-6F59-F9C3-4B2A20D2BE31}"/>
              </a:ext>
            </a:extLst>
          </p:cNvPr>
          <p:cNvGrpSpPr/>
          <p:nvPr/>
        </p:nvGrpSpPr>
        <p:grpSpPr>
          <a:xfrm>
            <a:off x="7276940" y="2543795"/>
            <a:ext cx="3787680" cy="1404819"/>
            <a:chOff x="7200740" y="2524745"/>
            <a:chExt cx="3787680" cy="1404819"/>
          </a:xfrm>
        </p:grpSpPr>
        <p:sp>
          <p:nvSpPr>
            <p:cNvPr id="142" name="원호 141">
              <a:extLst>
                <a:ext uri="{FF2B5EF4-FFF2-40B4-BE49-F238E27FC236}">
                  <a16:creationId xmlns:a16="http://schemas.microsoft.com/office/drawing/2014/main" id="{615461BF-4E92-8209-D515-93F68FC883B7}"/>
                </a:ext>
              </a:extLst>
            </p:cNvPr>
            <p:cNvSpPr/>
            <p:nvPr/>
          </p:nvSpPr>
          <p:spPr>
            <a:xfrm rot="2366756" flipV="1">
              <a:off x="8959764" y="3325497"/>
              <a:ext cx="224637" cy="604067"/>
            </a:xfrm>
            <a:prstGeom prst="arc">
              <a:avLst>
                <a:gd name="adj1" fmla="val 16346219"/>
                <a:gd name="adj2" fmla="val 4149774"/>
              </a:avLst>
            </a:prstGeom>
            <a:noFill/>
            <a:ln w="127000">
              <a:gradFill>
                <a:gsLst>
                  <a:gs pos="100000">
                    <a:srgbClr val="FFFFFF"/>
                  </a:gs>
                  <a:gs pos="44000">
                    <a:srgbClr val="FFFFFF">
                      <a:alpha val="71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7B3DDBD-D38E-39C0-1D49-2B214A1F79C0}"/>
                </a:ext>
              </a:extLst>
            </p:cNvPr>
            <p:cNvSpPr/>
            <p:nvPr/>
          </p:nvSpPr>
          <p:spPr>
            <a:xfrm>
              <a:off x="9240298" y="3380086"/>
              <a:ext cx="112797" cy="112797"/>
            </a:xfrm>
            <a:prstGeom prst="ellipse">
              <a:avLst/>
            </a:prstGeom>
            <a:solidFill>
              <a:schemeClr val="bg1"/>
            </a:solidFill>
            <a:ln w="1270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7BA00A6-0C4A-4C32-C5A5-25F98F864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8596" y="2587253"/>
              <a:ext cx="0" cy="229857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원호 156">
              <a:extLst>
                <a:ext uri="{FF2B5EF4-FFF2-40B4-BE49-F238E27FC236}">
                  <a16:creationId xmlns:a16="http://schemas.microsoft.com/office/drawing/2014/main" id="{0EADEBD6-2E84-F417-C795-AD0DA5FE72E7}"/>
                </a:ext>
              </a:extLst>
            </p:cNvPr>
            <p:cNvSpPr/>
            <p:nvPr/>
          </p:nvSpPr>
          <p:spPr>
            <a:xfrm rot="6483246" flipV="1">
              <a:off x="9172866" y="2575371"/>
              <a:ext cx="224637" cy="1469571"/>
            </a:xfrm>
            <a:prstGeom prst="arc">
              <a:avLst>
                <a:gd name="adj1" fmla="val 16692765"/>
                <a:gd name="adj2" fmla="val 20649188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원호 157">
              <a:extLst>
                <a:ext uri="{FF2B5EF4-FFF2-40B4-BE49-F238E27FC236}">
                  <a16:creationId xmlns:a16="http://schemas.microsoft.com/office/drawing/2014/main" id="{EA5B3489-4CC2-3B8A-CED6-AADEAC83CF87}"/>
                </a:ext>
              </a:extLst>
            </p:cNvPr>
            <p:cNvSpPr/>
            <p:nvPr/>
          </p:nvSpPr>
          <p:spPr>
            <a:xfrm rot="17373321" flipV="1">
              <a:off x="7976079" y="2169997"/>
              <a:ext cx="224637" cy="1775316"/>
            </a:xfrm>
            <a:prstGeom prst="arc">
              <a:avLst>
                <a:gd name="adj1" fmla="val 16597321"/>
                <a:gd name="adj2" fmla="val 20649188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원호 158">
              <a:extLst>
                <a:ext uri="{FF2B5EF4-FFF2-40B4-BE49-F238E27FC236}">
                  <a16:creationId xmlns:a16="http://schemas.microsoft.com/office/drawing/2014/main" id="{9F9B4A31-F2C7-6004-A1A7-74E57D8AEBC3}"/>
                </a:ext>
              </a:extLst>
            </p:cNvPr>
            <p:cNvSpPr/>
            <p:nvPr/>
          </p:nvSpPr>
          <p:spPr>
            <a:xfrm rot="6308095" flipV="1">
              <a:off x="8163095" y="2530771"/>
              <a:ext cx="224637" cy="695726"/>
            </a:xfrm>
            <a:prstGeom prst="arc">
              <a:avLst>
                <a:gd name="adj1" fmla="val 16597321"/>
                <a:gd name="adj2" fmla="val 18713643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40DD9DBB-7892-04EE-F74B-E944C7BB3B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6847" y="2582637"/>
              <a:ext cx="101921" cy="169196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원호 1">
              <a:extLst>
                <a:ext uri="{FF2B5EF4-FFF2-40B4-BE49-F238E27FC236}">
                  <a16:creationId xmlns:a16="http://schemas.microsoft.com/office/drawing/2014/main" id="{07FF4E01-ED7A-D94A-B9AB-3E6B7A690029}"/>
                </a:ext>
              </a:extLst>
            </p:cNvPr>
            <p:cNvSpPr/>
            <p:nvPr/>
          </p:nvSpPr>
          <p:spPr>
            <a:xfrm rot="21044065" flipH="1" flipV="1">
              <a:off x="9326762" y="2680594"/>
              <a:ext cx="182028" cy="872069"/>
            </a:xfrm>
            <a:prstGeom prst="arc">
              <a:avLst>
                <a:gd name="adj1" fmla="val 817057"/>
                <a:gd name="adj2" fmla="val 4447262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81981E2E-0A05-637A-5CBA-BAB0622435EC}"/>
                </a:ext>
              </a:extLst>
            </p:cNvPr>
            <p:cNvSpPr/>
            <p:nvPr/>
          </p:nvSpPr>
          <p:spPr>
            <a:xfrm rot="10448447" flipH="1" flipV="1">
              <a:off x="9153607" y="2936831"/>
              <a:ext cx="182028" cy="479810"/>
            </a:xfrm>
            <a:prstGeom prst="arc">
              <a:avLst>
                <a:gd name="adj1" fmla="val 20211194"/>
                <a:gd name="adj2" fmla="val 4351253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F9AFFA65-ACDE-03E7-3D66-6339AE9AD4AA}"/>
                </a:ext>
              </a:extLst>
            </p:cNvPr>
            <p:cNvSpPr/>
            <p:nvPr/>
          </p:nvSpPr>
          <p:spPr>
            <a:xfrm rot="5400000" flipV="1">
              <a:off x="9685888" y="2886126"/>
              <a:ext cx="224637" cy="1026316"/>
            </a:xfrm>
            <a:prstGeom prst="arc">
              <a:avLst>
                <a:gd name="adj1" fmla="val 16692765"/>
                <a:gd name="adj2" fmla="val 4140397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4A4C5C67-18FC-B3B4-D806-109AD02EA51C}"/>
                </a:ext>
              </a:extLst>
            </p:cNvPr>
            <p:cNvSpPr/>
            <p:nvPr/>
          </p:nvSpPr>
          <p:spPr>
            <a:xfrm rot="3893678" flipV="1">
              <a:off x="10414916" y="2768103"/>
              <a:ext cx="133474" cy="1013535"/>
            </a:xfrm>
            <a:prstGeom prst="arc">
              <a:avLst>
                <a:gd name="adj1" fmla="val 16426345"/>
                <a:gd name="adj2" fmla="val 926748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F4DFD9A-209C-6E16-C029-8940EB492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0291" y="2545855"/>
              <a:ext cx="0" cy="230466"/>
            </a:xfrm>
            <a:prstGeom prst="straightConnector1">
              <a:avLst/>
            </a:prstGeom>
            <a:ln w="889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04CDE4C2-7B0A-DE28-A647-F252B4971BFF}"/>
                </a:ext>
              </a:extLst>
            </p:cNvPr>
            <p:cNvSpPr/>
            <p:nvPr/>
          </p:nvSpPr>
          <p:spPr>
            <a:xfrm rot="11026846" flipH="1" flipV="1">
              <a:off x="10707546" y="2524745"/>
              <a:ext cx="173237" cy="780549"/>
            </a:xfrm>
            <a:prstGeom prst="arc">
              <a:avLst>
                <a:gd name="adj1" fmla="val 18648239"/>
                <a:gd name="adj2" fmla="val 2522508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1E3A3DF3-67FF-57C1-1435-FF4F5EF31CAE}"/>
                </a:ext>
              </a:extLst>
            </p:cNvPr>
            <p:cNvSpPr/>
            <p:nvPr/>
          </p:nvSpPr>
          <p:spPr>
            <a:xfrm rot="3442765" flipV="1">
              <a:off x="10481045" y="2842429"/>
              <a:ext cx="211569" cy="659089"/>
            </a:xfrm>
            <a:prstGeom prst="arc">
              <a:avLst>
                <a:gd name="adj1" fmla="val 18747320"/>
                <a:gd name="adj2" fmla="val 5099065"/>
              </a:avLst>
            </a:prstGeom>
            <a:noFill/>
            <a:ln w="127000">
              <a:gradFill>
                <a:gsLst>
                  <a:gs pos="0">
                    <a:schemeClr val="bg1">
                      <a:alpha val="90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6" name="그림 85" descr="건물, 건축물, 창문, 야외이(가) 표시된 사진&#10;&#10;자동 생성된 설명">
            <a:extLst>
              <a:ext uri="{FF2B5EF4-FFF2-40B4-BE49-F238E27FC236}">
                <a16:creationId xmlns:a16="http://schemas.microsoft.com/office/drawing/2014/main" id="{AAF73E13-2F9F-95C6-AC0C-39E3DAC86A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/>
          <a:stretch/>
        </p:blipFill>
        <p:spPr>
          <a:xfrm>
            <a:off x="6573539" y="2985175"/>
            <a:ext cx="3934291" cy="3100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4FFFD-004B-0E10-FEB4-8125CE4EB181}"/>
              </a:ext>
            </a:extLst>
          </p:cNvPr>
          <p:cNvSpPr txBox="1"/>
          <p:nvPr/>
        </p:nvSpPr>
        <p:spPr>
          <a:xfrm>
            <a:off x="2895984" y="5526967"/>
            <a:ext cx="144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정렬ㆍ적재</a:t>
            </a:r>
            <a:r>
              <a:rPr lang="ko-KR" altLang="en-US" sz="1600" b="1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후 </a:t>
            </a:r>
            <a:br>
              <a:rPr lang="en-US" altLang="ko-KR" sz="1600" b="1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</a:br>
            <a:r>
              <a:rPr lang="ko-KR" altLang="en-US" sz="1600" b="1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EF74B-62BF-873C-1DBC-71207E5CE581}"/>
              </a:ext>
            </a:extLst>
          </p:cNvPr>
          <p:cNvSpPr txBox="1"/>
          <p:nvPr/>
        </p:nvSpPr>
        <p:spPr>
          <a:xfrm>
            <a:off x="7772485" y="813107"/>
            <a:ext cx="3177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분류 및 지정 위치 하차</a:t>
            </a:r>
          </a:p>
        </p:txBody>
      </p:sp>
    </p:spTree>
    <p:extLst>
      <p:ext uri="{BB962C8B-B14F-4D97-AF65-F5344CB8AC3E}">
        <p14:creationId xmlns:p14="http://schemas.microsoft.com/office/powerpoint/2010/main" val="97621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A1F5-1D60-3707-35AA-C1CB1323C1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45162-0D12-529A-0F7F-563EFD5D9C83}"/>
              </a:ext>
            </a:extLst>
          </p:cNvPr>
          <p:cNvSpPr txBox="1"/>
          <p:nvPr/>
        </p:nvSpPr>
        <p:spPr>
          <a:xfrm>
            <a:off x="3016941" y="185903"/>
            <a:ext cx="5865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제목을 입력하여 주세요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6ACBC67-A770-7173-6EA6-BBC96FF16745}"/>
              </a:ext>
            </a:extLst>
          </p:cNvPr>
          <p:cNvGrpSpPr/>
          <p:nvPr/>
        </p:nvGrpSpPr>
        <p:grpSpPr>
          <a:xfrm>
            <a:off x="744114" y="1521039"/>
            <a:ext cx="10703772" cy="4044521"/>
            <a:chOff x="644394" y="1633945"/>
            <a:chExt cx="10703772" cy="404452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CB091F15-6033-7D71-697B-F6A2B4DAF33A}"/>
                </a:ext>
              </a:extLst>
            </p:cNvPr>
            <p:cNvSpPr>
              <a:spLocks/>
            </p:cNvSpPr>
            <p:nvPr/>
          </p:nvSpPr>
          <p:spPr>
            <a:xfrm>
              <a:off x="1138752" y="2811853"/>
              <a:ext cx="1688704" cy="1688704"/>
            </a:xfrm>
            <a:prstGeom prst="ellipse">
              <a:avLst/>
            </a:prstGeom>
            <a:solidFill>
              <a:srgbClr val="A4B4D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원호 2">
              <a:extLst>
                <a:ext uri="{FF2B5EF4-FFF2-40B4-BE49-F238E27FC236}">
                  <a16:creationId xmlns:a16="http://schemas.microsoft.com/office/drawing/2014/main" id="{66BC1B53-45D3-3D45-88F7-0C95AAF1D67E}"/>
                </a:ext>
              </a:extLst>
            </p:cNvPr>
            <p:cNvSpPr>
              <a:spLocks/>
            </p:cNvSpPr>
            <p:nvPr/>
          </p:nvSpPr>
          <p:spPr>
            <a:xfrm>
              <a:off x="1001614" y="2665640"/>
              <a:ext cx="1981131" cy="1981131"/>
            </a:xfrm>
            <a:prstGeom prst="arc">
              <a:avLst>
                <a:gd name="adj1" fmla="val 10791295"/>
                <a:gd name="adj2" fmla="val 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0B20609E-FC1A-5DA4-1BCF-65B517A16D58}"/>
                </a:ext>
              </a:extLst>
            </p:cNvPr>
            <p:cNvSpPr>
              <a:spLocks/>
            </p:cNvSpPr>
            <p:nvPr/>
          </p:nvSpPr>
          <p:spPr>
            <a:xfrm>
              <a:off x="997366" y="2665640"/>
              <a:ext cx="1981131" cy="1981131"/>
            </a:xfrm>
            <a:prstGeom prst="arc">
              <a:avLst>
                <a:gd name="adj1" fmla="val 13922684"/>
                <a:gd name="adj2" fmla="val 18476232"/>
              </a:avLst>
            </a:prstGeom>
            <a:ln w="1270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원호 7">
              <a:extLst>
                <a:ext uri="{FF2B5EF4-FFF2-40B4-BE49-F238E27FC236}">
                  <a16:creationId xmlns:a16="http://schemas.microsoft.com/office/drawing/2014/main" id="{8A2F6223-AD96-B586-2EAD-880E3D327ED3}"/>
                </a:ext>
              </a:extLst>
            </p:cNvPr>
            <p:cNvSpPr>
              <a:spLocks/>
            </p:cNvSpPr>
            <p:nvPr/>
          </p:nvSpPr>
          <p:spPr>
            <a:xfrm rot="10800000">
              <a:off x="2982746" y="2665640"/>
              <a:ext cx="1981131" cy="1981131"/>
            </a:xfrm>
            <a:prstGeom prst="arc">
              <a:avLst>
                <a:gd name="adj1" fmla="val 10791295"/>
                <a:gd name="adj2" fmla="val 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원호 10">
              <a:extLst>
                <a:ext uri="{FF2B5EF4-FFF2-40B4-BE49-F238E27FC236}">
                  <a16:creationId xmlns:a16="http://schemas.microsoft.com/office/drawing/2014/main" id="{6FD8DE64-358E-1849-0208-4D34C7C279B6}"/>
                </a:ext>
              </a:extLst>
            </p:cNvPr>
            <p:cNvSpPr>
              <a:spLocks/>
            </p:cNvSpPr>
            <p:nvPr/>
          </p:nvSpPr>
          <p:spPr>
            <a:xfrm rot="10800000">
              <a:off x="2986994" y="2665640"/>
              <a:ext cx="1981131" cy="1981131"/>
            </a:xfrm>
            <a:prstGeom prst="arc">
              <a:avLst>
                <a:gd name="adj1" fmla="val 13922684"/>
                <a:gd name="adj2" fmla="val 18476232"/>
              </a:avLst>
            </a:prstGeom>
            <a:ln w="1270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C6214456-A272-BB7E-9830-B3000A18E1A6}"/>
                </a:ext>
              </a:extLst>
            </p:cNvPr>
            <p:cNvSpPr>
              <a:spLocks/>
            </p:cNvSpPr>
            <p:nvPr/>
          </p:nvSpPr>
          <p:spPr>
            <a:xfrm rot="10800000">
              <a:off x="6945830" y="2668148"/>
              <a:ext cx="1981131" cy="1981131"/>
            </a:xfrm>
            <a:prstGeom prst="arc">
              <a:avLst>
                <a:gd name="adj1" fmla="val 10791295"/>
                <a:gd name="adj2" fmla="val 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349B5C8-E551-0D34-CC86-780E30879DB7}"/>
                </a:ext>
              </a:extLst>
            </p:cNvPr>
            <p:cNvSpPr>
              <a:spLocks/>
            </p:cNvSpPr>
            <p:nvPr/>
          </p:nvSpPr>
          <p:spPr>
            <a:xfrm rot="10800000">
              <a:off x="6950079" y="2668148"/>
              <a:ext cx="1981131" cy="1981131"/>
            </a:xfrm>
            <a:prstGeom prst="arc">
              <a:avLst>
                <a:gd name="adj1" fmla="val 13922684"/>
                <a:gd name="adj2" fmla="val 18476232"/>
              </a:avLst>
            </a:prstGeom>
            <a:ln w="1270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A39659AA-6B7C-A69F-EC3C-E44BBD7885F6}"/>
                </a:ext>
              </a:extLst>
            </p:cNvPr>
            <p:cNvSpPr>
              <a:spLocks/>
            </p:cNvSpPr>
            <p:nvPr/>
          </p:nvSpPr>
          <p:spPr>
            <a:xfrm>
              <a:off x="8923534" y="2665643"/>
              <a:ext cx="1981131" cy="1981131"/>
            </a:xfrm>
            <a:prstGeom prst="arc">
              <a:avLst>
                <a:gd name="adj1" fmla="val 10791295"/>
                <a:gd name="adj2" fmla="val 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05413474-5130-D5BC-3563-42159DE5D9ED}"/>
                </a:ext>
              </a:extLst>
            </p:cNvPr>
            <p:cNvSpPr>
              <a:spLocks/>
            </p:cNvSpPr>
            <p:nvPr/>
          </p:nvSpPr>
          <p:spPr>
            <a:xfrm>
              <a:off x="8919285" y="2665643"/>
              <a:ext cx="1981131" cy="1981131"/>
            </a:xfrm>
            <a:prstGeom prst="arc">
              <a:avLst>
                <a:gd name="adj1" fmla="val 13922684"/>
                <a:gd name="adj2" fmla="val 18476232"/>
              </a:avLst>
            </a:prstGeom>
            <a:ln w="1270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B0687A-EB41-21B6-4157-39F74FFF6807}"/>
                </a:ext>
              </a:extLst>
            </p:cNvPr>
            <p:cNvSpPr>
              <a:spLocks/>
            </p:cNvSpPr>
            <p:nvPr/>
          </p:nvSpPr>
          <p:spPr>
            <a:xfrm>
              <a:off x="3129873" y="2809346"/>
              <a:ext cx="1688704" cy="1688704"/>
            </a:xfrm>
            <a:prstGeom prst="ellipse">
              <a:avLst/>
            </a:prstGeom>
            <a:solidFill>
              <a:srgbClr val="A4B4D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68B2A9A-1C8C-6047-0BF2-4BF9C21E9C3D}"/>
                </a:ext>
              </a:extLst>
            </p:cNvPr>
            <p:cNvSpPr>
              <a:spLocks/>
            </p:cNvSpPr>
            <p:nvPr/>
          </p:nvSpPr>
          <p:spPr>
            <a:xfrm>
              <a:off x="7092791" y="2811854"/>
              <a:ext cx="1688704" cy="1688704"/>
            </a:xfrm>
            <a:prstGeom prst="ellipse">
              <a:avLst/>
            </a:prstGeom>
            <a:solidFill>
              <a:srgbClr val="A4B4D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D9E794E-E9F5-2C35-7429-7451A992083A}"/>
                </a:ext>
              </a:extLst>
            </p:cNvPr>
            <p:cNvSpPr>
              <a:spLocks/>
            </p:cNvSpPr>
            <p:nvPr/>
          </p:nvSpPr>
          <p:spPr>
            <a:xfrm>
              <a:off x="9067318" y="2811856"/>
              <a:ext cx="1688704" cy="1688704"/>
            </a:xfrm>
            <a:prstGeom prst="ellipse">
              <a:avLst/>
            </a:prstGeom>
            <a:solidFill>
              <a:srgbClr val="A4B4D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5364BF8-BA55-964F-033F-1B721076892E}"/>
                </a:ext>
              </a:extLst>
            </p:cNvPr>
            <p:cNvSpPr>
              <a:spLocks/>
            </p:cNvSpPr>
            <p:nvPr/>
          </p:nvSpPr>
          <p:spPr>
            <a:xfrm>
              <a:off x="5106665" y="2811853"/>
              <a:ext cx="1688704" cy="1688704"/>
            </a:xfrm>
            <a:prstGeom prst="ellipse">
              <a:avLst/>
            </a:prstGeom>
            <a:solidFill>
              <a:srgbClr val="A4B4D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6C18B631-4DAC-F324-0AEC-F0EB3AAF0289}"/>
                </a:ext>
              </a:extLst>
            </p:cNvPr>
            <p:cNvSpPr>
              <a:spLocks/>
            </p:cNvSpPr>
            <p:nvPr/>
          </p:nvSpPr>
          <p:spPr>
            <a:xfrm>
              <a:off x="4963565" y="2665640"/>
              <a:ext cx="1981131" cy="1981131"/>
            </a:xfrm>
            <a:prstGeom prst="arc">
              <a:avLst>
                <a:gd name="adj1" fmla="val 10791295"/>
                <a:gd name="adj2" fmla="val 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E1AF43A5-9291-84E0-2051-6F06EEB014BA}"/>
                </a:ext>
              </a:extLst>
            </p:cNvPr>
            <p:cNvSpPr>
              <a:spLocks/>
            </p:cNvSpPr>
            <p:nvPr/>
          </p:nvSpPr>
          <p:spPr>
            <a:xfrm>
              <a:off x="4959317" y="2665640"/>
              <a:ext cx="1981131" cy="1981131"/>
            </a:xfrm>
            <a:prstGeom prst="arc">
              <a:avLst>
                <a:gd name="adj1" fmla="val 13922684"/>
                <a:gd name="adj2" fmla="val 18476232"/>
              </a:avLst>
            </a:prstGeom>
            <a:ln w="12700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59BD96-AC17-E1FA-EF0B-23DC1C41DE69}"/>
                </a:ext>
              </a:extLst>
            </p:cNvPr>
            <p:cNvSpPr txBox="1"/>
            <p:nvPr/>
          </p:nvSpPr>
          <p:spPr>
            <a:xfrm>
              <a:off x="1308528" y="4744798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Title</a:t>
              </a:r>
              <a:endPara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985D87-39C3-6C48-5870-763C7B4DA7EB}"/>
                </a:ext>
              </a:extLst>
            </p:cNvPr>
            <p:cNvSpPr txBox="1"/>
            <p:nvPr/>
          </p:nvSpPr>
          <p:spPr>
            <a:xfrm>
              <a:off x="644394" y="5344849"/>
              <a:ext cx="269557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FE183A-8B50-C90A-1A2C-313DC2BF9836}"/>
                </a:ext>
              </a:extLst>
            </p:cNvPr>
            <p:cNvSpPr txBox="1"/>
            <p:nvPr/>
          </p:nvSpPr>
          <p:spPr>
            <a:xfrm>
              <a:off x="5268843" y="4744798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Title</a:t>
              </a:r>
              <a:endPara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851F3D-10C1-4639-934B-219E6090D31A}"/>
                </a:ext>
              </a:extLst>
            </p:cNvPr>
            <p:cNvSpPr txBox="1"/>
            <p:nvPr/>
          </p:nvSpPr>
          <p:spPr>
            <a:xfrm>
              <a:off x="4602094" y="5344849"/>
              <a:ext cx="269557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734CF3-7F18-E36A-3880-2F374397E12E}"/>
                </a:ext>
              </a:extLst>
            </p:cNvPr>
            <p:cNvSpPr txBox="1"/>
            <p:nvPr/>
          </p:nvSpPr>
          <p:spPr>
            <a:xfrm>
              <a:off x="9316728" y="4744798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Title</a:t>
              </a:r>
              <a:endPara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2AD837-96A7-22B7-ABD5-6CB274A05B53}"/>
                </a:ext>
              </a:extLst>
            </p:cNvPr>
            <p:cNvSpPr txBox="1"/>
            <p:nvPr/>
          </p:nvSpPr>
          <p:spPr>
            <a:xfrm>
              <a:off x="8652594" y="5344849"/>
              <a:ext cx="269557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E0AFF1-DF5C-2CB5-DA6C-988036F9C9BA}"/>
                </a:ext>
              </a:extLst>
            </p:cNvPr>
            <p:cNvSpPr txBox="1"/>
            <p:nvPr/>
          </p:nvSpPr>
          <p:spPr>
            <a:xfrm>
              <a:off x="3281972" y="2097157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Title</a:t>
              </a:r>
              <a:endPara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14EEA0-709C-AE34-3C2E-10993067F1B0}"/>
                </a:ext>
              </a:extLst>
            </p:cNvPr>
            <p:cNvSpPr txBox="1"/>
            <p:nvPr/>
          </p:nvSpPr>
          <p:spPr>
            <a:xfrm>
              <a:off x="2615223" y="1633945"/>
              <a:ext cx="269557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F614FD-906D-6598-25CC-05514D34DE4D}"/>
                </a:ext>
              </a:extLst>
            </p:cNvPr>
            <p:cNvSpPr txBox="1"/>
            <p:nvPr/>
          </p:nvSpPr>
          <p:spPr>
            <a:xfrm>
              <a:off x="7265584" y="2097156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Title</a:t>
              </a:r>
              <a:endParaRPr lang="ko-KR" altLang="en-US" sz="2400" b="1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D1DCA5-9664-C4F6-6183-0B13FCA3160F}"/>
                </a:ext>
              </a:extLst>
            </p:cNvPr>
            <p:cNvSpPr txBox="1"/>
            <p:nvPr/>
          </p:nvSpPr>
          <p:spPr>
            <a:xfrm>
              <a:off x="6598835" y="1633945"/>
              <a:ext cx="269557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내용을 입력하세요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A1F5-1D60-3707-35AA-C1CB1323C1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45162-0D12-529A-0F7F-563EFD5D9C83}"/>
              </a:ext>
            </a:extLst>
          </p:cNvPr>
          <p:cNvSpPr txBox="1"/>
          <p:nvPr/>
        </p:nvSpPr>
        <p:spPr>
          <a:xfrm>
            <a:off x="9474892" y="195428"/>
            <a:ext cx="243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동작 순서도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42D01F-FC52-55FB-C91C-9BA028D96876}"/>
              </a:ext>
            </a:extLst>
          </p:cNvPr>
          <p:cNvCxnSpPr>
            <a:cxnSpLocks/>
          </p:cNvCxnSpPr>
          <p:nvPr/>
        </p:nvCxnSpPr>
        <p:spPr>
          <a:xfrm>
            <a:off x="676275" y="3429000"/>
            <a:ext cx="10839450" cy="0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175E1A-09D4-E93B-465D-738F92E9B961}"/>
              </a:ext>
            </a:extLst>
          </p:cNvPr>
          <p:cNvSpPr txBox="1"/>
          <p:nvPr/>
        </p:nvSpPr>
        <p:spPr>
          <a:xfrm>
            <a:off x="-16194" y="351154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작업 시작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CAB8A67-66A8-9E19-099F-9C66A196DCB6}"/>
              </a:ext>
            </a:extLst>
          </p:cNvPr>
          <p:cNvGrpSpPr/>
          <p:nvPr/>
        </p:nvGrpSpPr>
        <p:grpSpPr>
          <a:xfrm>
            <a:off x="1303961" y="1746429"/>
            <a:ext cx="2519849" cy="782479"/>
            <a:chOff x="1365594" y="1746429"/>
            <a:chExt cx="2519849" cy="782479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594A2308-6685-1A7E-9701-FF7F587B4A32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sx="101000" sy="101000" algn="bl" rotWithShape="0">
                <a:schemeClr val="bg2">
                  <a:alpha val="1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48A6B76C-11E1-0824-02EA-55E71AA4EF51}"/>
                </a:ext>
              </a:extLst>
            </p:cNvPr>
            <p:cNvSpPr/>
            <p:nvPr/>
          </p:nvSpPr>
          <p:spPr>
            <a:xfrm rot="5400000">
              <a:off x="1544382" y="1751610"/>
              <a:ext cx="587881" cy="772117"/>
            </a:xfrm>
            <a:prstGeom prst="roundRect">
              <a:avLst/>
            </a:prstGeom>
            <a:solidFill>
              <a:srgbClr val="FF8F8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319716-7184-68AD-0172-FC0A0DD37E61}"/>
                </a:ext>
              </a:extLst>
            </p:cNvPr>
            <p:cNvSpPr txBox="1"/>
            <p:nvPr/>
          </p:nvSpPr>
          <p:spPr>
            <a:xfrm>
              <a:off x="2084351" y="1965052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 유무 파악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09B8B8-1039-C609-9F78-15AFC08B4A0D}"/>
                </a:ext>
              </a:extLst>
            </p:cNvPr>
            <p:cNvSpPr txBox="1"/>
            <p:nvPr/>
          </p:nvSpPr>
          <p:spPr>
            <a:xfrm>
              <a:off x="1408831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step1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BE962E8-914D-0FA3-8904-D713FD4C8EC3}"/>
              </a:ext>
            </a:extLst>
          </p:cNvPr>
          <p:cNvGrpSpPr/>
          <p:nvPr/>
        </p:nvGrpSpPr>
        <p:grpSpPr>
          <a:xfrm>
            <a:off x="943624" y="4310021"/>
            <a:ext cx="2525109" cy="782479"/>
            <a:chOff x="1220303" y="1746429"/>
            <a:chExt cx="2525109" cy="782479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32FE2CF-34AC-D756-099A-72DC4CB07852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BFA6DB19-6C5F-49DD-314B-11512E599B57}"/>
                </a:ext>
              </a:extLst>
            </p:cNvPr>
            <p:cNvSpPr/>
            <p:nvPr/>
          </p:nvSpPr>
          <p:spPr>
            <a:xfrm rot="5400000">
              <a:off x="2968223" y="1751610"/>
              <a:ext cx="587881" cy="772117"/>
            </a:xfrm>
            <a:prstGeom prst="roundRect">
              <a:avLst/>
            </a:prstGeom>
            <a:solidFill>
              <a:srgbClr val="BCDBA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D4D07B-E198-660B-A17E-185EB0A98561}"/>
                </a:ext>
              </a:extLst>
            </p:cNvPr>
            <p:cNvSpPr txBox="1"/>
            <p:nvPr/>
          </p:nvSpPr>
          <p:spPr>
            <a:xfrm>
              <a:off x="1220303" y="1968391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 좌표 측정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71270FE-5532-8C38-EAE1-14B896093F2C}"/>
                </a:ext>
              </a:extLst>
            </p:cNvPr>
            <p:cNvSpPr txBox="1"/>
            <p:nvPr/>
          </p:nvSpPr>
          <p:spPr>
            <a:xfrm>
              <a:off x="2832672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step2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DF01C56-63C0-9EC6-DB08-E90E98ADAE6E}"/>
              </a:ext>
            </a:extLst>
          </p:cNvPr>
          <p:cNvGrpSpPr/>
          <p:nvPr/>
        </p:nvGrpSpPr>
        <p:grpSpPr>
          <a:xfrm>
            <a:off x="1673224" y="2431610"/>
            <a:ext cx="165099" cy="1079939"/>
            <a:chOff x="1673224" y="2431610"/>
            <a:chExt cx="165099" cy="107993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337180E-652E-954A-12D9-32CE7DA3BB6D}"/>
                </a:ext>
              </a:extLst>
            </p:cNvPr>
            <p:cNvSpPr/>
            <p:nvPr/>
          </p:nvSpPr>
          <p:spPr>
            <a:xfrm>
              <a:off x="1673224" y="3346450"/>
              <a:ext cx="165099" cy="165099"/>
            </a:xfrm>
            <a:prstGeom prst="ellipse">
              <a:avLst/>
            </a:prstGeom>
            <a:solidFill>
              <a:srgbClr val="FF8F8F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31AF014-04E2-2343-0B30-E830AD703061}"/>
                </a:ext>
              </a:extLst>
            </p:cNvPr>
            <p:cNvCxnSpPr>
              <a:cxnSpLocks/>
            </p:cNvCxnSpPr>
            <p:nvPr/>
          </p:nvCxnSpPr>
          <p:spPr>
            <a:xfrm>
              <a:off x="1755773" y="2431610"/>
              <a:ext cx="0" cy="997390"/>
            </a:xfrm>
            <a:prstGeom prst="line">
              <a:avLst/>
            </a:prstGeom>
            <a:ln w="34925">
              <a:solidFill>
                <a:srgbClr val="F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1B0E2CF-0212-9C6C-B085-0295535C3E3A}"/>
              </a:ext>
            </a:extLst>
          </p:cNvPr>
          <p:cNvGrpSpPr/>
          <p:nvPr/>
        </p:nvGrpSpPr>
        <p:grpSpPr>
          <a:xfrm>
            <a:off x="3793814" y="1746429"/>
            <a:ext cx="2518061" cy="782479"/>
            <a:chOff x="1365594" y="1746429"/>
            <a:chExt cx="2518061" cy="782479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354466B4-351C-7B2D-5444-FB8F5FF8FFE1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FACFC6B9-07BA-DFFB-A5A3-B4192DA5219A}"/>
                </a:ext>
              </a:extLst>
            </p:cNvPr>
            <p:cNvSpPr/>
            <p:nvPr/>
          </p:nvSpPr>
          <p:spPr>
            <a:xfrm rot="5400000">
              <a:off x="1544382" y="1751610"/>
              <a:ext cx="587881" cy="772117"/>
            </a:xfrm>
            <a:prstGeom prst="roundRect">
              <a:avLst/>
            </a:prstGeom>
            <a:solidFill>
              <a:srgbClr val="BCDBA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F0658-E03C-E01A-693C-39816E4C3F31}"/>
                </a:ext>
              </a:extLst>
            </p:cNvPr>
            <p:cNvSpPr txBox="1"/>
            <p:nvPr/>
          </p:nvSpPr>
          <p:spPr>
            <a:xfrm>
              <a:off x="2082563" y="1965052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좌표 이동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0682063-01EA-89E5-B057-34D96139031F}"/>
                </a:ext>
              </a:extLst>
            </p:cNvPr>
            <p:cNvSpPr txBox="1"/>
            <p:nvPr/>
          </p:nvSpPr>
          <p:spPr>
            <a:xfrm>
              <a:off x="1408831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step3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6057F88-DC1F-82C8-9553-26F379CA1907}"/>
              </a:ext>
            </a:extLst>
          </p:cNvPr>
          <p:cNvGrpSpPr/>
          <p:nvPr/>
        </p:nvGrpSpPr>
        <p:grpSpPr>
          <a:xfrm>
            <a:off x="6281879" y="1746429"/>
            <a:ext cx="2516228" cy="782479"/>
            <a:chOff x="1365594" y="1746429"/>
            <a:chExt cx="2516228" cy="782479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FF3BF209-A8B6-3101-A5A1-0FCF4F8D303D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FA558930-FF6B-CD58-7592-7CB54E05FD08}"/>
                </a:ext>
              </a:extLst>
            </p:cNvPr>
            <p:cNvSpPr/>
            <p:nvPr/>
          </p:nvSpPr>
          <p:spPr>
            <a:xfrm rot="5400000">
              <a:off x="1544382" y="1751610"/>
              <a:ext cx="587881" cy="772117"/>
            </a:xfrm>
            <a:prstGeom prst="roundRect">
              <a:avLst/>
            </a:prstGeom>
            <a:solidFill>
              <a:srgbClr val="BCDBA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FEF5413-A510-194B-8CDD-96F89FD4BAA2}"/>
                </a:ext>
              </a:extLst>
            </p:cNvPr>
            <p:cNvSpPr txBox="1"/>
            <p:nvPr/>
          </p:nvSpPr>
          <p:spPr>
            <a:xfrm>
              <a:off x="2080730" y="1965052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 적재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E63D9DD-7920-19DE-7549-2957AF56199D}"/>
                </a:ext>
              </a:extLst>
            </p:cNvPr>
            <p:cNvSpPr txBox="1"/>
            <p:nvPr/>
          </p:nvSpPr>
          <p:spPr>
            <a:xfrm>
              <a:off x="1408831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step5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808DCD3-A494-60D5-38BF-288C31AD201C}"/>
              </a:ext>
            </a:extLst>
          </p:cNvPr>
          <p:cNvGrpSpPr/>
          <p:nvPr/>
        </p:nvGrpSpPr>
        <p:grpSpPr>
          <a:xfrm>
            <a:off x="8768111" y="1746429"/>
            <a:ext cx="2519849" cy="782479"/>
            <a:chOff x="1365594" y="1746429"/>
            <a:chExt cx="2519849" cy="782479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5A00CD5A-95B0-D3A3-C0B4-D2655CF49EC9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D47388E2-A8F3-708C-9308-D4FA73761130}"/>
                </a:ext>
              </a:extLst>
            </p:cNvPr>
            <p:cNvSpPr/>
            <p:nvPr/>
          </p:nvSpPr>
          <p:spPr>
            <a:xfrm rot="5400000">
              <a:off x="1544382" y="1751610"/>
              <a:ext cx="587881" cy="772117"/>
            </a:xfrm>
            <a:prstGeom prst="roundRect">
              <a:avLst/>
            </a:prstGeom>
            <a:solidFill>
              <a:srgbClr val="C39BE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39BED6-02E5-3BE8-0852-7766EDC6EF67}"/>
                </a:ext>
              </a:extLst>
            </p:cNvPr>
            <p:cNvSpPr txBox="1"/>
            <p:nvPr/>
          </p:nvSpPr>
          <p:spPr>
            <a:xfrm>
              <a:off x="2084351" y="1831804"/>
              <a:ext cx="1801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적재된 </a:t>
              </a:r>
              <a:b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 파지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86B3B3-3432-0896-5F60-E655D5B74CEC}"/>
                </a:ext>
              </a:extLst>
            </p:cNvPr>
            <p:cNvSpPr txBox="1"/>
            <p:nvPr/>
          </p:nvSpPr>
          <p:spPr>
            <a:xfrm>
              <a:off x="1408831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step7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BD3678F-99EA-9332-51FD-E89DB21BE12A}"/>
              </a:ext>
            </a:extLst>
          </p:cNvPr>
          <p:cNvGrpSpPr/>
          <p:nvPr/>
        </p:nvGrpSpPr>
        <p:grpSpPr>
          <a:xfrm>
            <a:off x="9113614" y="2431609"/>
            <a:ext cx="165099" cy="1079940"/>
            <a:chOff x="9759951" y="2431609"/>
            <a:chExt cx="165099" cy="107994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8B5F628-25D9-D2A2-530C-FE427F6569B2}"/>
                </a:ext>
              </a:extLst>
            </p:cNvPr>
            <p:cNvSpPr/>
            <p:nvPr/>
          </p:nvSpPr>
          <p:spPr>
            <a:xfrm>
              <a:off x="9759951" y="3346450"/>
              <a:ext cx="165099" cy="165099"/>
            </a:xfrm>
            <a:prstGeom prst="ellipse">
              <a:avLst/>
            </a:prstGeom>
            <a:solidFill>
              <a:srgbClr val="C39BE1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2775633-1F8F-0BD3-8D71-27AF379FFAE5}"/>
                </a:ext>
              </a:extLst>
            </p:cNvPr>
            <p:cNvCxnSpPr>
              <a:cxnSpLocks/>
            </p:cNvCxnSpPr>
            <p:nvPr/>
          </p:nvCxnSpPr>
          <p:spPr>
            <a:xfrm>
              <a:off x="9842500" y="2431609"/>
              <a:ext cx="0" cy="997391"/>
            </a:xfrm>
            <a:prstGeom prst="line">
              <a:avLst/>
            </a:prstGeom>
            <a:ln w="34925">
              <a:solidFill>
                <a:srgbClr val="C39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11431A6-6E65-333F-2F77-CB1BF898D50E}"/>
              </a:ext>
            </a:extLst>
          </p:cNvPr>
          <p:cNvGrpSpPr/>
          <p:nvPr/>
        </p:nvGrpSpPr>
        <p:grpSpPr>
          <a:xfrm>
            <a:off x="6633484" y="2431609"/>
            <a:ext cx="165099" cy="1079940"/>
            <a:chOff x="7756530" y="2431609"/>
            <a:chExt cx="165099" cy="107994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738ADF7-FB3D-B7A4-4C88-150D06BA1189}"/>
                </a:ext>
              </a:extLst>
            </p:cNvPr>
            <p:cNvSpPr/>
            <p:nvPr/>
          </p:nvSpPr>
          <p:spPr>
            <a:xfrm>
              <a:off x="7756530" y="3346450"/>
              <a:ext cx="165099" cy="165099"/>
            </a:xfrm>
            <a:prstGeom prst="ellipse">
              <a:avLst/>
            </a:prstGeom>
            <a:solidFill>
              <a:srgbClr val="BCDBA9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DBF70AD-E6A8-6746-7A76-3836998DB19A}"/>
                </a:ext>
              </a:extLst>
            </p:cNvPr>
            <p:cNvCxnSpPr>
              <a:cxnSpLocks/>
            </p:cNvCxnSpPr>
            <p:nvPr/>
          </p:nvCxnSpPr>
          <p:spPr>
            <a:xfrm>
              <a:off x="7839079" y="2431609"/>
              <a:ext cx="0" cy="997391"/>
            </a:xfrm>
            <a:prstGeom prst="line">
              <a:avLst/>
            </a:prstGeom>
            <a:ln w="34925">
              <a:solidFill>
                <a:srgbClr val="BCDB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FF66E9C-8B14-477A-22B1-A8A3A374900A}"/>
              </a:ext>
            </a:extLst>
          </p:cNvPr>
          <p:cNvGrpSpPr/>
          <p:nvPr/>
        </p:nvGrpSpPr>
        <p:grpSpPr>
          <a:xfrm>
            <a:off x="4153354" y="2431609"/>
            <a:ext cx="165099" cy="1079940"/>
            <a:chOff x="5113340" y="2431609"/>
            <a:chExt cx="165099" cy="107994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5CD7E84-94F8-B3F0-F133-B12535F4D716}"/>
                </a:ext>
              </a:extLst>
            </p:cNvPr>
            <p:cNvSpPr/>
            <p:nvPr/>
          </p:nvSpPr>
          <p:spPr>
            <a:xfrm>
              <a:off x="5113340" y="3346450"/>
              <a:ext cx="165099" cy="165099"/>
            </a:xfrm>
            <a:prstGeom prst="ellipse">
              <a:avLst/>
            </a:prstGeom>
            <a:solidFill>
              <a:srgbClr val="BCDBA9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3D57E75-B900-C62B-B23C-C32A3EF09619}"/>
                </a:ext>
              </a:extLst>
            </p:cNvPr>
            <p:cNvCxnSpPr>
              <a:cxnSpLocks/>
            </p:cNvCxnSpPr>
            <p:nvPr/>
          </p:nvCxnSpPr>
          <p:spPr>
            <a:xfrm>
              <a:off x="5195889" y="2431609"/>
              <a:ext cx="0" cy="997391"/>
            </a:xfrm>
            <a:prstGeom prst="line">
              <a:avLst/>
            </a:prstGeom>
            <a:ln w="34925">
              <a:solidFill>
                <a:srgbClr val="BCDB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884D88F-9C45-1E7A-68C7-2579C3B49A46}"/>
              </a:ext>
            </a:extLst>
          </p:cNvPr>
          <p:cNvGrpSpPr/>
          <p:nvPr/>
        </p:nvGrpSpPr>
        <p:grpSpPr>
          <a:xfrm rot="10800000">
            <a:off x="2913288" y="3346450"/>
            <a:ext cx="180893" cy="1059294"/>
            <a:chOff x="2324095" y="2563893"/>
            <a:chExt cx="165099" cy="94765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48935CC-A2F9-99A2-1960-CD62A7D24792}"/>
                </a:ext>
              </a:extLst>
            </p:cNvPr>
            <p:cNvSpPr/>
            <p:nvPr/>
          </p:nvSpPr>
          <p:spPr>
            <a:xfrm>
              <a:off x="2324095" y="3346450"/>
              <a:ext cx="165099" cy="165099"/>
            </a:xfrm>
            <a:prstGeom prst="ellipse">
              <a:avLst/>
            </a:prstGeom>
            <a:solidFill>
              <a:srgbClr val="BCDBA9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52D512-9BF7-7187-8B0E-4DA133E3273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06644" y="2563893"/>
              <a:ext cx="0" cy="865106"/>
            </a:xfrm>
            <a:prstGeom prst="line">
              <a:avLst/>
            </a:prstGeom>
            <a:ln w="34925">
              <a:solidFill>
                <a:srgbClr val="BCDB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68EDD0B-E998-FC89-F612-CE89F8B9B53B}"/>
              </a:ext>
            </a:extLst>
          </p:cNvPr>
          <p:cNvGrpSpPr/>
          <p:nvPr/>
        </p:nvGrpSpPr>
        <p:grpSpPr>
          <a:xfrm>
            <a:off x="3429757" y="4310021"/>
            <a:ext cx="2525109" cy="782479"/>
            <a:chOff x="1220303" y="1746429"/>
            <a:chExt cx="2525109" cy="782479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5AB3E0D6-9A56-03DA-D597-263F3B69A7D6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A7118546-15CC-2FAC-DEFF-AEC366C2C470}"/>
                </a:ext>
              </a:extLst>
            </p:cNvPr>
            <p:cNvSpPr/>
            <p:nvPr/>
          </p:nvSpPr>
          <p:spPr>
            <a:xfrm rot="5400000">
              <a:off x="2968223" y="1751610"/>
              <a:ext cx="587881" cy="772117"/>
            </a:xfrm>
            <a:prstGeom prst="roundRect">
              <a:avLst/>
            </a:prstGeom>
            <a:solidFill>
              <a:srgbClr val="BCDBA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F8A3C35-8F56-8687-FD45-928308B0FC96}"/>
                </a:ext>
              </a:extLst>
            </p:cNvPr>
            <p:cNvSpPr txBox="1"/>
            <p:nvPr/>
          </p:nvSpPr>
          <p:spPr>
            <a:xfrm>
              <a:off x="1220303" y="1968391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높이 측정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2F2E8FD-40EC-27AC-C30B-0116C59341CE}"/>
                </a:ext>
              </a:extLst>
            </p:cNvPr>
            <p:cNvSpPr txBox="1"/>
            <p:nvPr/>
          </p:nvSpPr>
          <p:spPr>
            <a:xfrm>
              <a:off x="2832672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step4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DA1D01C-8055-C070-930E-2FF524BE757B}"/>
              </a:ext>
            </a:extLst>
          </p:cNvPr>
          <p:cNvGrpSpPr/>
          <p:nvPr/>
        </p:nvGrpSpPr>
        <p:grpSpPr>
          <a:xfrm>
            <a:off x="5915890" y="4310021"/>
            <a:ext cx="2525109" cy="782479"/>
            <a:chOff x="1220303" y="1746429"/>
            <a:chExt cx="2525109" cy="782479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D593142-CC41-17F1-EFAF-6A959AF7CB89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F32E414C-F5BA-15B4-E42E-1D711822479B}"/>
                </a:ext>
              </a:extLst>
            </p:cNvPr>
            <p:cNvSpPr/>
            <p:nvPr/>
          </p:nvSpPr>
          <p:spPr>
            <a:xfrm rot="5400000">
              <a:off x="2968223" y="1751610"/>
              <a:ext cx="587881" cy="77211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977E9D-259C-72D2-B65F-43EC66A89DBE}"/>
                </a:ext>
              </a:extLst>
            </p:cNvPr>
            <p:cNvSpPr txBox="1"/>
            <p:nvPr/>
          </p:nvSpPr>
          <p:spPr>
            <a:xfrm>
              <a:off x="1220303" y="1968391"/>
              <a:ext cx="1801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AMMR </a:t>
              </a:r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이동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C772A54-CCE7-A94F-7222-276275F1A435}"/>
                </a:ext>
              </a:extLst>
            </p:cNvPr>
            <p:cNvSpPr txBox="1"/>
            <p:nvPr/>
          </p:nvSpPr>
          <p:spPr>
            <a:xfrm>
              <a:off x="2832672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step5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41D620-7518-00D2-77E7-472F07DDD1B3}"/>
              </a:ext>
            </a:extLst>
          </p:cNvPr>
          <p:cNvGrpSpPr/>
          <p:nvPr/>
        </p:nvGrpSpPr>
        <p:grpSpPr>
          <a:xfrm>
            <a:off x="8402022" y="4301927"/>
            <a:ext cx="2525109" cy="782479"/>
            <a:chOff x="1220303" y="1746429"/>
            <a:chExt cx="2525109" cy="782479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EFE369F9-9459-DB5A-4721-F38CF9589A60}"/>
                </a:ext>
              </a:extLst>
            </p:cNvPr>
            <p:cNvSpPr/>
            <p:nvPr/>
          </p:nvSpPr>
          <p:spPr>
            <a:xfrm rot="5400000">
              <a:off x="2164263" y="947760"/>
              <a:ext cx="782479" cy="23798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85FBBB90-E3C2-2A37-E516-C66FC4D37F54}"/>
                </a:ext>
              </a:extLst>
            </p:cNvPr>
            <p:cNvSpPr/>
            <p:nvPr/>
          </p:nvSpPr>
          <p:spPr>
            <a:xfrm rot="5400000">
              <a:off x="2968223" y="1751610"/>
              <a:ext cx="587881" cy="772117"/>
            </a:xfrm>
            <a:prstGeom prst="roundRect">
              <a:avLst/>
            </a:prstGeom>
            <a:solidFill>
              <a:srgbClr val="C39BE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419961B-96C5-E72F-3F53-1156482499D0}"/>
                </a:ext>
              </a:extLst>
            </p:cNvPr>
            <p:cNvSpPr txBox="1"/>
            <p:nvPr/>
          </p:nvSpPr>
          <p:spPr>
            <a:xfrm>
              <a:off x="1220303" y="1834910"/>
              <a:ext cx="18010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지정된 위치에</a:t>
              </a:r>
              <a:b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물체 하차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7B8DC67-7379-D152-BA1D-0C16079037A2}"/>
                </a:ext>
              </a:extLst>
            </p:cNvPr>
            <p:cNvSpPr txBox="1"/>
            <p:nvPr/>
          </p:nvSpPr>
          <p:spPr>
            <a:xfrm>
              <a:off x="2832672" y="1944909"/>
              <a:ext cx="85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haroni" panose="02010803020104030203" pitchFamily="2" charset="-79"/>
                </a:rPr>
                <a:t>step6</a:t>
              </a:r>
              <a:endParaRPr lang="ko-KR" altLang="en-US" b="1" dirty="0">
                <a:solidFill>
                  <a:schemeClr val="bg1"/>
                </a:solidFill>
                <a:latin typeface="Segoe UI Black" panose="020B0A020402040202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D24F905-C779-BD44-D036-9FB922745785}"/>
              </a:ext>
            </a:extLst>
          </p:cNvPr>
          <p:cNvGrpSpPr/>
          <p:nvPr/>
        </p:nvGrpSpPr>
        <p:grpSpPr>
          <a:xfrm rot="10800000">
            <a:off x="10353677" y="3346450"/>
            <a:ext cx="165099" cy="1059294"/>
            <a:chOff x="10353677" y="2452255"/>
            <a:chExt cx="165099" cy="105929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2557F5C-426C-34A8-8F0F-03C0C03197E0}"/>
                </a:ext>
              </a:extLst>
            </p:cNvPr>
            <p:cNvSpPr/>
            <p:nvPr/>
          </p:nvSpPr>
          <p:spPr>
            <a:xfrm>
              <a:off x="10353677" y="3346450"/>
              <a:ext cx="165099" cy="165099"/>
            </a:xfrm>
            <a:prstGeom prst="ellipse">
              <a:avLst/>
            </a:prstGeom>
            <a:solidFill>
              <a:srgbClr val="C39BE1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A612E12-847F-5783-FA42-D6BA0E1BA94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436226" y="2452255"/>
              <a:ext cx="0" cy="976744"/>
            </a:xfrm>
            <a:prstGeom prst="line">
              <a:avLst/>
            </a:prstGeom>
            <a:ln w="34925">
              <a:solidFill>
                <a:srgbClr val="C39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337F4C1-A254-BC90-7F95-1BC47D7762C9}"/>
              </a:ext>
            </a:extLst>
          </p:cNvPr>
          <p:cNvGrpSpPr/>
          <p:nvPr/>
        </p:nvGrpSpPr>
        <p:grpSpPr>
          <a:xfrm rot="10800000">
            <a:off x="7855405" y="3346449"/>
            <a:ext cx="165099" cy="1059295"/>
            <a:chOff x="7756530" y="2452254"/>
            <a:chExt cx="165099" cy="1059295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7F9BC9D-25EF-257F-80F8-48CB36291394}"/>
                </a:ext>
              </a:extLst>
            </p:cNvPr>
            <p:cNvSpPr/>
            <p:nvPr/>
          </p:nvSpPr>
          <p:spPr>
            <a:xfrm>
              <a:off x="7756530" y="3346450"/>
              <a:ext cx="165099" cy="16509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02E99F4-B4CA-AD5C-1D6C-80278359055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39079" y="2452254"/>
              <a:ext cx="0" cy="976745"/>
            </a:xfrm>
            <a:prstGeom prst="line">
              <a:avLst/>
            </a:prstGeom>
            <a:ln w="3492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2E39C3E-2AB0-EF6C-2FBB-3E389E8AA9BC}"/>
              </a:ext>
            </a:extLst>
          </p:cNvPr>
          <p:cNvGrpSpPr/>
          <p:nvPr/>
        </p:nvGrpSpPr>
        <p:grpSpPr>
          <a:xfrm rot="10800000">
            <a:off x="5393419" y="3346450"/>
            <a:ext cx="165099" cy="1059294"/>
            <a:chOff x="7105659" y="2452255"/>
            <a:chExt cx="165099" cy="1059294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574447C-23EC-BFFF-B450-A2C2AB8C3DF1}"/>
                </a:ext>
              </a:extLst>
            </p:cNvPr>
            <p:cNvSpPr/>
            <p:nvPr/>
          </p:nvSpPr>
          <p:spPr>
            <a:xfrm>
              <a:off x="7105659" y="3346450"/>
              <a:ext cx="165099" cy="165099"/>
            </a:xfrm>
            <a:prstGeom prst="ellipse">
              <a:avLst/>
            </a:prstGeom>
            <a:solidFill>
              <a:srgbClr val="BCDBA9"/>
            </a:solidFill>
            <a:ln w="381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309C5A5-B015-9209-2F6A-40289B3835E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88208" y="2452255"/>
              <a:ext cx="0" cy="976744"/>
            </a:xfrm>
            <a:prstGeom prst="line">
              <a:avLst/>
            </a:prstGeom>
            <a:ln w="34925">
              <a:solidFill>
                <a:srgbClr val="BCDB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44E4258E-ADBC-B3B6-4BEB-81829749B4F3}"/>
              </a:ext>
            </a:extLst>
          </p:cNvPr>
          <p:cNvSpPr txBox="1"/>
          <p:nvPr/>
        </p:nvSpPr>
        <p:spPr>
          <a:xfrm>
            <a:off x="10820400" y="351154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작업 완료</a:t>
            </a:r>
          </a:p>
        </p:txBody>
      </p:sp>
    </p:spTree>
    <p:extLst>
      <p:ext uri="{BB962C8B-B14F-4D97-AF65-F5344CB8AC3E}">
        <p14:creationId xmlns:p14="http://schemas.microsoft.com/office/powerpoint/2010/main" val="35832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A1F5-1D60-3707-35AA-C1CB1323C1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A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B45162-0D12-529A-0F7F-563EFD5D9C83}"/>
              </a:ext>
            </a:extLst>
          </p:cNvPr>
          <p:cNvSpPr txBox="1"/>
          <p:nvPr/>
        </p:nvSpPr>
        <p:spPr>
          <a:xfrm>
            <a:off x="10123054" y="195428"/>
            <a:ext cx="178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Node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1CBF90FC-9475-CD73-4ED4-6C677AFE7BF5}"/>
              </a:ext>
            </a:extLst>
          </p:cNvPr>
          <p:cNvSpPr/>
          <p:nvPr/>
        </p:nvSpPr>
        <p:spPr>
          <a:xfrm>
            <a:off x="2408192" y="5522399"/>
            <a:ext cx="3409752" cy="751112"/>
          </a:xfrm>
          <a:custGeom>
            <a:avLst/>
            <a:gdLst>
              <a:gd name="connsiteX0" fmla="*/ 0 w 3740727"/>
              <a:gd name="connsiteY0" fmla="*/ 831753 h 831753"/>
              <a:gd name="connsiteX1" fmla="*/ 1930400 w 3740727"/>
              <a:gd name="connsiteY1" fmla="*/ 314517 h 831753"/>
              <a:gd name="connsiteX2" fmla="*/ 3740727 w 3740727"/>
              <a:gd name="connsiteY2" fmla="*/ 28189 h 831753"/>
              <a:gd name="connsiteX0" fmla="*/ 0 w 3740727"/>
              <a:gd name="connsiteY0" fmla="*/ 823589 h 823589"/>
              <a:gd name="connsiteX1" fmla="*/ 1810327 w 3740727"/>
              <a:gd name="connsiteY1" fmla="*/ 454135 h 823589"/>
              <a:gd name="connsiteX2" fmla="*/ 3740727 w 3740727"/>
              <a:gd name="connsiteY2" fmla="*/ 20025 h 823589"/>
              <a:gd name="connsiteX0" fmla="*/ 0 w 3740727"/>
              <a:gd name="connsiteY0" fmla="*/ 823589 h 823589"/>
              <a:gd name="connsiteX1" fmla="*/ 1810327 w 3740727"/>
              <a:gd name="connsiteY1" fmla="*/ 454135 h 823589"/>
              <a:gd name="connsiteX2" fmla="*/ 3740727 w 3740727"/>
              <a:gd name="connsiteY2" fmla="*/ 20025 h 823589"/>
              <a:gd name="connsiteX0" fmla="*/ 0 w 3740727"/>
              <a:gd name="connsiteY0" fmla="*/ 854480 h 854480"/>
              <a:gd name="connsiteX1" fmla="*/ 1810327 w 3740727"/>
              <a:gd name="connsiteY1" fmla="*/ 485026 h 854480"/>
              <a:gd name="connsiteX2" fmla="*/ 3740727 w 3740727"/>
              <a:gd name="connsiteY2" fmla="*/ 50916 h 854480"/>
              <a:gd name="connsiteX0" fmla="*/ 0 w 3740727"/>
              <a:gd name="connsiteY0" fmla="*/ 854480 h 854480"/>
              <a:gd name="connsiteX1" fmla="*/ 1810327 w 3740727"/>
              <a:gd name="connsiteY1" fmla="*/ 485026 h 854480"/>
              <a:gd name="connsiteX2" fmla="*/ 3740727 w 3740727"/>
              <a:gd name="connsiteY2" fmla="*/ 50916 h 854480"/>
              <a:gd name="connsiteX0" fmla="*/ 0 w 3768436"/>
              <a:gd name="connsiteY0" fmla="*/ 789825 h 789825"/>
              <a:gd name="connsiteX1" fmla="*/ 1838036 w 3768436"/>
              <a:gd name="connsiteY1" fmla="*/ 485026 h 789825"/>
              <a:gd name="connsiteX2" fmla="*/ 3768436 w 3768436"/>
              <a:gd name="connsiteY2" fmla="*/ 50916 h 789825"/>
              <a:gd name="connsiteX0" fmla="*/ 0 w 3768436"/>
              <a:gd name="connsiteY0" fmla="*/ 789825 h 789825"/>
              <a:gd name="connsiteX1" fmla="*/ 1838036 w 3768436"/>
              <a:gd name="connsiteY1" fmla="*/ 485026 h 789825"/>
              <a:gd name="connsiteX2" fmla="*/ 3768436 w 3768436"/>
              <a:gd name="connsiteY2" fmla="*/ 50916 h 789825"/>
              <a:gd name="connsiteX0" fmla="*/ 0 w 3768436"/>
              <a:gd name="connsiteY0" fmla="*/ 758105 h 758105"/>
              <a:gd name="connsiteX1" fmla="*/ 1838036 w 3768436"/>
              <a:gd name="connsiteY1" fmla="*/ 453306 h 758105"/>
              <a:gd name="connsiteX2" fmla="*/ 3768436 w 3768436"/>
              <a:gd name="connsiteY2" fmla="*/ 19196 h 758105"/>
              <a:gd name="connsiteX0" fmla="*/ 0 w 3768436"/>
              <a:gd name="connsiteY0" fmla="*/ 758105 h 758105"/>
              <a:gd name="connsiteX1" fmla="*/ 1838036 w 3768436"/>
              <a:gd name="connsiteY1" fmla="*/ 453306 h 758105"/>
              <a:gd name="connsiteX2" fmla="*/ 3768436 w 3768436"/>
              <a:gd name="connsiteY2" fmla="*/ 19196 h 758105"/>
              <a:gd name="connsiteX0" fmla="*/ 0 w 3768436"/>
              <a:gd name="connsiteY0" fmla="*/ 748592 h 748592"/>
              <a:gd name="connsiteX1" fmla="*/ 1838036 w 3768436"/>
              <a:gd name="connsiteY1" fmla="*/ 443793 h 748592"/>
              <a:gd name="connsiteX2" fmla="*/ 3768436 w 3768436"/>
              <a:gd name="connsiteY2" fmla="*/ 9683 h 748592"/>
              <a:gd name="connsiteX0" fmla="*/ 0 w 3768436"/>
              <a:gd name="connsiteY0" fmla="*/ 748592 h 748592"/>
              <a:gd name="connsiteX1" fmla="*/ 1838036 w 3768436"/>
              <a:gd name="connsiteY1" fmla="*/ 443793 h 748592"/>
              <a:gd name="connsiteX2" fmla="*/ 3768436 w 3768436"/>
              <a:gd name="connsiteY2" fmla="*/ 9683 h 74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8436" h="748592">
                <a:moveTo>
                  <a:pt x="0" y="748592"/>
                </a:moveTo>
                <a:cubicBezTo>
                  <a:pt x="902855" y="649301"/>
                  <a:pt x="1272913" y="744128"/>
                  <a:pt x="1838036" y="443793"/>
                </a:cubicBezTo>
                <a:cubicBezTo>
                  <a:pt x="2320509" y="50908"/>
                  <a:pt x="3137285" y="-31880"/>
                  <a:pt x="3768436" y="9683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ADCBC1EC-4038-2179-AEE6-7CA602CCCE7F}"/>
              </a:ext>
            </a:extLst>
          </p:cNvPr>
          <p:cNvSpPr/>
          <p:nvPr/>
        </p:nvSpPr>
        <p:spPr>
          <a:xfrm>
            <a:off x="2343537" y="1008784"/>
            <a:ext cx="3408218" cy="3223491"/>
          </a:xfrm>
          <a:custGeom>
            <a:avLst/>
            <a:gdLst>
              <a:gd name="connsiteX0" fmla="*/ 0 w 3408218"/>
              <a:gd name="connsiteY0" fmla="*/ 0 h 3223491"/>
              <a:gd name="connsiteX1" fmla="*/ 2678545 w 3408218"/>
              <a:gd name="connsiteY1" fmla="*/ 905164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78545 w 3408218"/>
              <a:gd name="connsiteY1" fmla="*/ 905164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78545 w 3408218"/>
              <a:gd name="connsiteY1" fmla="*/ 905164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78545 w 3408218"/>
              <a:gd name="connsiteY1" fmla="*/ 905164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69309 w 3408218"/>
              <a:gd name="connsiteY1" fmla="*/ 942110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69309 w 3408218"/>
              <a:gd name="connsiteY1" fmla="*/ 942110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69309 w 3408218"/>
              <a:gd name="connsiteY1" fmla="*/ 942110 h 3223491"/>
              <a:gd name="connsiteX2" fmla="*/ 3408218 w 3408218"/>
              <a:gd name="connsiteY2" fmla="*/ 3223491 h 3223491"/>
              <a:gd name="connsiteX0" fmla="*/ 0 w 3408218"/>
              <a:gd name="connsiteY0" fmla="*/ 0 h 3223491"/>
              <a:gd name="connsiteX1" fmla="*/ 2604655 w 3408218"/>
              <a:gd name="connsiteY1" fmla="*/ 858982 h 3223491"/>
              <a:gd name="connsiteX2" fmla="*/ 3408218 w 3408218"/>
              <a:gd name="connsiteY2" fmla="*/ 3223491 h 322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8218" h="3223491">
                <a:moveTo>
                  <a:pt x="0" y="0"/>
                </a:moveTo>
                <a:cubicBezTo>
                  <a:pt x="1055254" y="183958"/>
                  <a:pt x="2258292" y="201662"/>
                  <a:pt x="2604655" y="858982"/>
                </a:cubicBezTo>
                <a:cubicBezTo>
                  <a:pt x="2821710" y="1451649"/>
                  <a:pt x="2561552" y="2792461"/>
                  <a:pt x="3408218" y="3223491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D0D2D98D-2C8E-7EDB-C8DB-DB30870185F8}"/>
              </a:ext>
            </a:extLst>
          </p:cNvPr>
          <p:cNvCxnSpPr>
            <a:cxnSpLocks/>
          </p:cNvCxnSpPr>
          <p:nvPr/>
        </p:nvCxnSpPr>
        <p:spPr>
          <a:xfrm>
            <a:off x="4363292" y="4828942"/>
            <a:ext cx="1548714" cy="2625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E10B1652-3E23-EF67-8612-3FC088C446F2}"/>
              </a:ext>
            </a:extLst>
          </p:cNvPr>
          <p:cNvSpPr/>
          <p:nvPr/>
        </p:nvSpPr>
        <p:spPr>
          <a:xfrm flipH="1">
            <a:off x="9080305" y="1958660"/>
            <a:ext cx="861383" cy="2004307"/>
          </a:xfrm>
          <a:custGeom>
            <a:avLst/>
            <a:gdLst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  <a:gd name="connsiteX0" fmla="*/ 0 w 1440873"/>
              <a:gd name="connsiteY0" fmla="*/ 2189018 h 2189018"/>
              <a:gd name="connsiteX1" fmla="*/ 720436 w 1440873"/>
              <a:gd name="connsiteY1" fmla="*/ 886691 h 2189018"/>
              <a:gd name="connsiteX2" fmla="*/ 1440873 w 1440873"/>
              <a:gd name="connsiteY2" fmla="*/ 0 h 218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873" h="2189018">
                <a:moveTo>
                  <a:pt x="0" y="2189018"/>
                </a:moveTo>
                <a:cubicBezTo>
                  <a:pt x="766618" y="2062018"/>
                  <a:pt x="600365" y="1427017"/>
                  <a:pt x="720436" y="886691"/>
                </a:cubicBezTo>
                <a:cubicBezTo>
                  <a:pt x="831271" y="392546"/>
                  <a:pt x="805103" y="23092"/>
                  <a:pt x="1440873" y="0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원호 151">
            <a:extLst>
              <a:ext uri="{FF2B5EF4-FFF2-40B4-BE49-F238E27FC236}">
                <a16:creationId xmlns:a16="http://schemas.microsoft.com/office/drawing/2014/main" id="{4C1DF80A-B47C-7471-EDD4-6BD2A7C32F23}"/>
              </a:ext>
            </a:extLst>
          </p:cNvPr>
          <p:cNvSpPr/>
          <p:nvPr/>
        </p:nvSpPr>
        <p:spPr>
          <a:xfrm rot="4248452">
            <a:off x="6052007" y="2170493"/>
            <a:ext cx="2316198" cy="2520242"/>
          </a:xfrm>
          <a:prstGeom prst="arc">
            <a:avLst>
              <a:gd name="adj1" fmla="val 17029483"/>
              <a:gd name="adj2" fmla="val 2907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60FD22A9-59EE-E03E-2874-6DEF07AC4C58}"/>
              </a:ext>
            </a:extLst>
          </p:cNvPr>
          <p:cNvGrpSpPr/>
          <p:nvPr/>
        </p:nvGrpSpPr>
        <p:grpSpPr>
          <a:xfrm>
            <a:off x="359347" y="244714"/>
            <a:ext cx="2181074" cy="3066736"/>
            <a:chOff x="759010" y="178039"/>
            <a:chExt cx="2181074" cy="306673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80C100E-CA83-2AF7-996F-817BE3B91AC9}"/>
                </a:ext>
              </a:extLst>
            </p:cNvPr>
            <p:cNvGrpSpPr/>
            <p:nvPr/>
          </p:nvGrpSpPr>
          <p:grpSpPr>
            <a:xfrm>
              <a:off x="759010" y="178039"/>
              <a:ext cx="2181074" cy="3066736"/>
              <a:chOff x="570579" y="2262909"/>
              <a:chExt cx="2281948" cy="320857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B4129D3-EF10-9F5A-4CBA-D0F0220CE48B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77C8E68F-A3A6-D6D6-C74D-E6380D20A613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rgbClr val="C7E69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A8E4FAA1-996F-EEDE-429F-4D4D4705DF85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rgbClr val="C7E69E"/>
                </a:solidFill>
                <a:ln w="63500">
                  <a:solidFill>
                    <a:srgbClr val="C7E69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199F8-993B-273A-9B83-7C4575ED38E7}"/>
                  </a:ext>
                </a:extLst>
              </p:cNvPr>
              <p:cNvSpPr txBox="1"/>
              <p:nvPr/>
            </p:nvSpPr>
            <p:spPr>
              <a:xfrm>
                <a:off x="570579" y="2448834"/>
                <a:ext cx="2264352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ko-KR" sz="1400" b="1" spc="300" dirty="0">
                    <a:solidFill>
                      <a:srgbClr val="7FBA30"/>
                    </a:solidFill>
                    <a:latin typeface="Abadi" panose="020B0604020104020204" pitchFamily="34" charset="0"/>
                  </a:rPr>
                  <a:t>Depth Camera</a:t>
                </a:r>
                <a:br>
                  <a:rPr lang="en-US" altLang="ko-KR" sz="1400" b="1" spc="300" dirty="0">
                    <a:solidFill>
                      <a:srgbClr val="7FBA30"/>
                    </a:solidFill>
                    <a:latin typeface="Abadi" panose="020B0604020104020204" pitchFamily="34" charset="0"/>
                  </a:rPr>
                </a:br>
                <a:r>
                  <a:rPr lang="en-US" altLang="ko-KR" sz="1000" b="1" spc="300" dirty="0">
                    <a:solidFill>
                      <a:srgbClr val="7FBA30"/>
                    </a:solidFill>
                    <a:latin typeface="Abadi" panose="020B0604020104020204" pitchFamily="34" charset="0"/>
                  </a:rPr>
                  <a:t>[End Effect</a:t>
                </a:r>
                <a:r>
                  <a:rPr lang="ko-KR" altLang="en-US" sz="1000" b="1" spc="300" dirty="0">
                    <a:solidFill>
                      <a:srgbClr val="7FBA30"/>
                    </a:solidFill>
                    <a:latin typeface="Abadi" panose="020B0604020104020204" pitchFamily="34" charset="0"/>
                  </a:rPr>
                  <a:t>단</a:t>
                </a:r>
                <a:r>
                  <a:rPr lang="en-US" altLang="ko-KR" sz="1000" b="1" spc="300" dirty="0">
                    <a:solidFill>
                      <a:srgbClr val="7FBA30"/>
                    </a:solidFill>
                    <a:latin typeface="Abadi" panose="020B0604020104020204" pitchFamily="34" charset="0"/>
                  </a:rPr>
                  <a:t>]</a:t>
                </a:r>
                <a:endParaRPr lang="ko-KR" altLang="en-US" sz="1000" b="1" spc="300" dirty="0">
                  <a:solidFill>
                    <a:srgbClr val="7FBA30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165F3BF-F604-5A36-C07E-1B17897D46A5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79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Depth </a:t>
                </a: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물체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깊이 측정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기울기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130A137-8CC7-2C38-F0F2-9D666BA57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디지털 카메라 ">
              <a:extLst>
                <a:ext uri="{FF2B5EF4-FFF2-40B4-BE49-F238E27FC236}">
                  <a16:creationId xmlns:a16="http://schemas.microsoft.com/office/drawing/2014/main" id="{18EB0C9D-AC96-B274-C958-D7FAFDD13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846" y="2553854"/>
              <a:ext cx="457075" cy="45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C1AF0A4-5FEC-EF83-305D-89D98C4BA9FD}"/>
              </a:ext>
            </a:extLst>
          </p:cNvPr>
          <p:cNvGrpSpPr/>
          <p:nvPr/>
        </p:nvGrpSpPr>
        <p:grpSpPr>
          <a:xfrm>
            <a:off x="367757" y="3545115"/>
            <a:ext cx="2182641" cy="3066736"/>
            <a:chOff x="767420" y="3478440"/>
            <a:chExt cx="2182641" cy="306673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8226FC1-E69F-9744-4470-4F0404773E5A}"/>
                </a:ext>
              </a:extLst>
            </p:cNvPr>
            <p:cNvGrpSpPr/>
            <p:nvPr/>
          </p:nvGrpSpPr>
          <p:grpSpPr>
            <a:xfrm>
              <a:off x="767420" y="3478440"/>
              <a:ext cx="2182641" cy="3066736"/>
              <a:chOff x="568939" y="2262909"/>
              <a:chExt cx="2283588" cy="320857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5B68910-8281-B5A4-7AF4-0AC454E24F7A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ADC490D2-E787-69F1-2740-6DC6C9B37CEF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rgbClr val="77DFE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791B538-54DB-8685-0BBA-184DF2EDFE75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rgbClr val="77DFED"/>
                </a:solidFill>
                <a:ln w="63500">
                  <a:solidFill>
                    <a:srgbClr val="77DFE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CE641E-3059-716E-B288-FBF2FD65E430}"/>
                  </a:ext>
                </a:extLst>
              </p:cNvPr>
              <p:cNvSpPr txBox="1"/>
              <p:nvPr/>
            </p:nvSpPr>
            <p:spPr>
              <a:xfrm>
                <a:off x="568939" y="2448834"/>
                <a:ext cx="2264352" cy="52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ko-KR" sz="1400" b="1" spc="300" dirty="0">
                    <a:solidFill>
                      <a:srgbClr val="1CBCD2"/>
                    </a:solidFill>
                    <a:latin typeface="Abadi" panose="020B0604020104020204" pitchFamily="34" charset="0"/>
                  </a:rPr>
                  <a:t>Depth Camera</a:t>
                </a:r>
                <a:br>
                  <a:rPr lang="en-US" altLang="ko-KR" sz="1400" b="1" spc="300" dirty="0">
                    <a:solidFill>
                      <a:srgbClr val="1CBCD2"/>
                    </a:solidFill>
                    <a:latin typeface="Abadi" panose="020B0604020104020204" pitchFamily="34" charset="0"/>
                  </a:rPr>
                </a:br>
                <a:r>
                  <a:rPr lang="en-US" altLang="ko-KR" sz="1000" b="1" spc="300" dirty="0">
                    <a:solidFill>
                      <a:srgbClr val="1CBCD2"/>
                    </a:solidFill>
                    <a:latin typeface="Abadi" panose="020B0604020104020204" pitchFamily="34" charset="0"/>
                  </a:rPr>
                  <a:t>[</a:t>
                </a:r>
                <a:r>
                  <a:rPr lang="ko-KR" altLang="en-US" sz="1000" b="1" spc="300" dirty="0">
                    <a:solidFill>
                      <a:srgbClr val="1CBCD2"/>
                    </a:solidFill>
                    <a:latin typeface="Abadi" panose="020B0604020104020204" pitchFamily="34" charset="0"/>
                  </a:rPr>
                  <a:t>고정형</a:t>
                </a:r>
                <a:r>
                  <a:rPr lang="en-US" altLang="ko-KR" sz="1000" b="1" spc="300" dirty="0">
                    <a:solidFill>
                      <a:srgbClr val="1CBCD2"/>
                    </a:solidFill>
                    <a:latin typeface="Abadi" panose="020B0604020104020204" pitchFamily="34" charset="0"/>
                  </a:rPr>
                  <a:t>]</a:t>
                </a:r>
                <a:endParaRPr lang="ko-KR" altLang="en-US" sz="1100" b="1" spc="300" dirty="0">
                  <a:solidFill>
                    <a:srgbClr val="1CBCD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D7C229-0CB4-6E9E-80DA-16FE2ACC615D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289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Yolo -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객체 인식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67B9EF8-1C81-3932-A5C7-0FA652FBC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591244-F06C-5494-459F-9BC82224AAD3}"/>
                  </a:ext>
                </a:extLst>
              </p:cNvPr>
              <p:cNvSpPr txBox="1"/>
              <p:nvPr/>
            </p:nvSpPr>
            <p:spPr>
              <a:xfrm>
                <a:off x="791463" y="3707379"/>
                <a:ext cx="2061064" cy="103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 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물체의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중심점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중심점 좌표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회전각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136" name="Picture 2" descr="디지털 카메라 ">
              <a:extLst>
                <a:ext uri="{FF2B5EF4-FFF2-40B4-BE49-F238E27FC236}">
                  <a16:creationId xmlns:a16="http://schemas.microsoft.com/office/drawing/2014/main" id="{E25D5548-3C4E-0406-AEE9-8C23EE2C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846" y="5859563"/>
              <a:ext cx="457075" cy="45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A372D4D-6713-5F57-2E48-2AE4E0052212}"/>
              </a:ext>
            </a:extLst>
          </p:cNvPr>
          <p:cNvGrpSpPr/>
          <p:nvPr/>
        </p:nvGrpSpPr>
        <p:grpSpPr>
          <a:xfrm>
            <a:off x="2713548" y="1962307"/>
            <a:ext cx="2181074" cy="3066736"/>
            <a:chOff x="3113211" y="1895632"/>
            <a:chExt cx="2181074" cy="306673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3000B2F-7EED-42A8-0C7B-822DD56B7DA5}"/>
                </a:ext>
              </a:extLst>
            </p:cNvPr>
            <p:cNvGrpSpPr/>
            <p:nvPr/>
          </p:nvGrpSpPr>
          <p:grpSpPr>
            <a:xfrm>
              <a:off x="3113211" y="1895632"/>
              <a:ext cx="2181074" cy="3066736"/>
              <a:chOff x="570579" y="2262909"/>
              <a:chExt cx="2281948" cy="3208572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4876B4F-5765-31B3-A200-079419160976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99A27B79-99F3-B45D-EFE3-FD51515B1835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rgbClr val="E5BD8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6CEB57ED-E80B-45AB-655F-726B40462F5F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rgbClr val="E5BD83"/>
                </a:solidFill>
                <a:ln w="63500">
                  <a:solidFill>
                    <a:srgbClr val="E5BD8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270012-5E70-12F5-257E-A35E173F2298}"/>
                  </a:ext>
                </a:extLst>
              </p:cNvPr>
              <p:cNvSpPr txBox="1"/>
              <p:nvPr/>
            </p:nvSpPr>
            <p:spPr>
              <a:xfrm>
                <a:off x="570579" y="2448834"/>
                <a:ext cx="22643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300" dirty="0">
                    <a:solidFill>
                      <a:srgbClr val="BB7F27"/>
                    </a:solidFill>
                    <a:latin typeface="Abadi" panose="020B0604020104020204" pitchFamily="34" charset="0"/>
                  </a:rPr>
                  <a:t>바코드 인식 </a:t>
                </a:r>
                <a:br>
                  <a:rPr lang="en-US" altLang="ko-KR" sz="1400" b="1" spc="300" dirty="0">
                    <a:solidFill>
                      <a:srgbClr val="BB7F27"/>
                    </a:solidFill>
                    <a:latin typeface="Abadi" panose="020B0604020104020204" pitchFamily="34" charset="0"/>
                  </a:rPr>
                </a:br>
                <a:r>
                  <a:rPr lang="en-US" altLang="ko-KR" sz="1400" b="1" spc="300" dirty="0">
                    <a:solidFill>
                      <a:srgbClr val="BB7F27"/>
                    </a:solidFill>
                    <a:latin typeface="Abadi" panose="020B0604020104020204" pitchFamily="34" charset="0"/>
                  </a:rPr>
                  <a:t>Camera</a:t>
                </a:r>
                <a:endParaRPr lang="ko-KR" altLang="en-US" sz="1400" b="1" spc="300" dirty="0">
                  <a:solidFill>
                    <a:srgbClr val="BB7F27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6CA9C0B-8DFF-E65F-BF6E-234839BC78C3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79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물체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정보 파악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ts val="1800"/>
                  </a:lnSpc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-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정렬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&amp;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하차 시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사용되는 데이터</a:t>
                </a: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F3C49D7-1D65-381A-F5DE-053BAC259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7" name="Picture 2" descr="디지털 카메라 ">
              <a:extLst>
                <a:ext uri="{FF2B5EF4-FFF2-40B4-BE49-F238E27FC236}">
                  <a16:creationId xmlns:a16="http://schemas.microsoft.com/office/drawing/2014/main" id="{7E6D77AC-D1DD-A6C8-A291-062556CB3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050" y="4297051"/>
              <a:ext cx="457075" cy="45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06E2970-BCB6-95D5-0201-0A9ED5EE666A}"/>
              </a:ext>
            </a:extLst>
          </p:cNvPr>
          <p:cNvGrpSpPr/>
          <p:nvPr/>
        </p:nvGrpSpPr>
        <p:grpSpPr>
          <a:xfrm>
            <a:off x="7026920" y="244713"/>
            <a:ext cx="2181074" cy="3066736"/>
            <a:chOff x="6006487" y="3116657"/>
            <a:chExt cx="2181074" cy="3066736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0B1D33C7-B9D2-134D-CF39-3888CFCB0555}"/>
                </a:ext>
              </a:extLst>
            </p:cNvPr>
            <p:cNvGrpSpPr/>
            <p:nvPr/>
          </p:nvGrpSpPr>
          <p:grpSpPr>
            <a:xfrm>
              <a:off x="6006487" y="3116657"/>
              <a:ext cx="2181074" cy="3066736"/>
              <a:chOff x="570579" y="2262909"/>
              <a:chExt cx="2281948" cy="320857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47F41D7F-8B0A-40BB-84C6-B7EEAC5FCDA4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123" name="사각형: 둥근 모서리 122">
                  <a:extLst>
                    <a:ext uri="{FF2B5EF4-FFF2-40B4-BE49-F238E27FC236}">
                      <a16:creationId xmlns:a16="http://schemas.microsoft.com/office/drawing/2014/main" id="{01C73BB0-C8FF-E117-E6F0-3564D0788BD4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E19DBFB6-441E-AD2A-633C-353688618C10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635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B9BB351-C0BD-E7AA-B794-D0BA2F886B84}"/>
                  </a:ext>
                </a:extLst>
              </p:cNvPr>
              <p:cNvSpPr txBox="1"/>
              <p:nvPr/>
            </p:nvSpPr>
            <p:spPr>
              <a:xfrm>
                <a:off x="570579" y="2555400"/>
                <a:ext cx="2264352" cy="322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spc="300" dirty="0" err="1">
                    <a:solidFill>
                      <a:srgbClr val="5E5A5A"/>
                    </a:solidFill>
                    <a:latin typeface="Abadi" panose="020B0604020104020204" pitchFamily="34" charset="0"/>
                  </a:rPr>
                  <a:t>Controler</a:t>
                </a:r>
                <a:endParaRPr lang="ko-KR" altLang="en-US" sz="1400" b="1" spc="300" dirty="0">
                  <a:solidFill>
                    <a:srgbClr val="5E5A5A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994A6CD-9BA5-6326-D3CA-0E93AAA1EE4D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103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전달받은 연산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데이터를 사용하여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 Axis Robot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을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구동</a:t>
                </a:r>
              </a:p>
            </p:txBody>
          </p: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A0C666C9-0C59-75E6-3A8B-2E31646B8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게임 컨트롤러">
              <a:extLst>
                <a:ext uri="{FF2B5EF4-FFF2-40B4-BE49-F238E27FC236}">
                  <a16:creationId xmlns:a16="http://schemas.microsoft.com/office/drawing/2014/main" id="{18704E93-AB27-53E0-A5AD-AB205C275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032" y="5523316"/>
              <a:ext cx="457074" cy="45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7F0BC8F-6F06-C82F-7C3C-E8FBC70F7E74}"/>
              </a:ext>
            </a:extLst>
          </p:cNvPr>
          <p:cNvGrpSpPr/>
          <p:nvPr/>
        </p:nvGrpSpPr>
        <p:grpSpPr>
          <a:xfrm>
            <a:off x="9708893" y="2189453"/>
            <a:ext cx="2181074" cy="3066736"/>
            <a:chOff x="9220379" y="1895632"/>
            <a:chExt cx="2181074" cy="3066736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748B84E3-4BE6-9F1D-C34E-B79ECB77DB73}"/>
                </a:ext>
              </a:extLst>
            </p:cNvPr>
            <p:cNvGrpSpPr/>
            <p:nvPr/>
          </p:nvGrpSpPr>
          <p:grpSpPr>
            <a:xfrm>
              <a:off x="9220379" y="1895632"/>
              <a:ext cx="2181074" cy="3066736"/>
              <a:chOff x="570579" y="2262909"/>
              <a:chExt cx="2281948" cy="3208572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B0F7C7C-31F5-22C0-D0E3-C84A7C192762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AF3C10D4-1AAB-19D1-3DFA-FB6A9872CCAB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7EF8DC54-61E1-6C23-384E-0E3990CA715A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635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F0DA8FB-6933-4F90-63CF-CE958E0B1AB1}"/>
                  </a:ext>
                </a:extLst>
              </p:cNvPr>
              <p:cNvSpPr txBox="1"/>
              <p:nvPr/>
            </p:nvSpPr>
            <p:spPr>
              <a:xfrm>
                <a:off x="570579" y="2545738"/>
                <a:ext cx="2264352" cy="326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ko-KR" sz="1400" b="1" spc="300" dirty="0">
                    <a:solidFill>
                      <a:srgbClr val="B48900"/>
                    </a:solidFill>
                    <a:latin typeface="Abadi" panose="020B0604020104020204" pitchFamily="34" charset="0"/>
                  </a:rPr>
                  <a:t>6 Axis Robot</a:t>
                </a:r>
                <a:endParaRPr lang="ko-KR" altLang="en-US" sz="1000" b="1" spc="300" dirty="0">
                  <a:solidFill>
                    <a:srgbClr val="B48900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5268046-AF6B-F345-93D0-FF8599A7EDD9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55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물체까지 이동 후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파지하여 정렬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C0FD6F89-0F5A-E095-96F5-321364A61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9D80EE1-A5D1-9D34-8E68-B3D4F9FE8740}"/>
                  </a:ext>
                </a:extLst>
              </p:cNvPr>
              <p:cNvSpPr txBox="1"/>
              <p:nvPr/>
            </p:nvSpPr>
            <p:spPr>
              <a:xfrm>
                <a:off x="773866" y="3953598"/>
                <a:ext cx="2061064" cy="795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물체 정보 기반으로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정해진 위치에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하차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1030" name="Picture 6" descr="로봇팔 ">
              <a:extLst>
                <a:ext uri="{FF2B5EF4-FFF2-40B4-BE49-F238E27FC236}">
                  <a16:creationId xmlns:a16="http://schemas.microsoft.com/office/drawing/2014/main" id="{A0F51626-6910-AAE2-C3A4-4195DB18E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9205" y="4294349"/>
              <a:ext cx="457073" cy="457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B3C434DE-B839-89FC-3A49-CADBC05BCFA0}"/>
              </a:ext>
            </a:extLst>
          </p:cNvPr>
          <p:cNvGrpSpPr/>
          <p:nvPr/>
        </p:nvGrpSpPr>
        <p:grpSpPr>
          <a:xfrm>
            <a:off x="5594926" y="3651606"/>
            <a:ext cx="2181074" cy="3066736"/>
            <a:chOff x="6006487" y="3116657"/>
            <a:chExt cx="2181074" cy="3066736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FC96FDA8-8B87-2464-6672-16CC8E20622F}"/>
                </a:ext>
              </a:extLst>
            </p:cNvPr>
            <p:cNvGrpSpPr/>
            <p:nvPr/>
          </p:nvGrpSpPr>
          <p:grpSpPr>
            <a:xfrm>
              <a:off x="6006487" y="3116657"/>
              <a:ext cx="2181074" cy="3066736"/>
              <a:chOff x="570579" y="2262909"/>
              <a:chExt cx="2281948" cy="3208572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393D1467-8D2C-E35D-DAC3-9336018FF2CC}"/>
                  </a:ext>
                </a:extLst>
              </p:cNvPr>
              <p:cNvGrpSpPr/>
              <p:nvPr/>
            </p:nvGrpSpPr>
            <p:grpSpPr>
              <a:xfrm>
                <a:off x="708493" y="2262909"/>
                <a:ext cx="1988525" cy="3208572"/>
                <a:chOff x="693619" y="1248374"/>
                <a:chExt cx="2352676" cy="3796145"/>
              </a:xfrm>
            </p:grpSpPr>
            <p:sp>
              <p:nvSpPr>
                <p:cNvPr id="150" name="사각형: 둥근 모서리 149">
                  <a:extLst>
                    <a:ext uri="{FF2B5EF4-FFF2-40B4-BE49-F238E27FC236}">
                      <a16:creationId xmlns:a16="http://schemas.microsoft.com/office/drawing/2014/main" id="{D6690377-2AD2-F24E-C99B-2F9778E73600}"/>
                    </a:ext>
                  </a:extLst>
                </p:cNvPr>
                <p:cNvSpPr/>
                <p:nvPr/>
              </p:nvSpPr>
              <p:spPr>
                <a:xfrm>
                  <a:off x="693619" y="1248374"/>
                  <a:ext cx="2352676" cy="3796145"/>
                </a:xfrm>
                <a:prstGeom prst="roundRect">
                  <a:avLst/>
                </a:prstGeom>
                <a:solidFill>
                  <a:schemeClr val="bg1"/>
                </a:solidFill>
                <a:ln w="6350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자유형: 도형 150">
                  <a:extLst>
                    <a:ext uri="{FF2B5EF4-FFF2-40B4-BE49-F238E27FC236}">
                      <a16:creationId xmlns:a16="http://schemas.microsoft.com/office/drawing/2014/main" id="{444720AE-D1B9-E055-CCB7-3007D40BD363}"/>
                    </a:ext>
                  </a:extLst>
                </p:cNvPr>
                <p:cNvSpPr/>
                <p:nvPr/>
              </p:nvSpPr>
              <p:spPr>
                <a:xfrm>
                  <a:off x="2127997" y="3724882"/>
                  <a:ext cx="918298" cy="1319636"/>
                </a:xfrm>
                <a:custGeom>
                  <a:avLst/>
                  <a:gdLst>
                    <a:gd name="connsiteX0" fmla="*/ 804072 w 1043177"/>
                    <a:gd name="connsiteY0" fmla="*/ 587 h 1499094"/>
                    <a:gd name="connsiteX1" fmla="*/ 918353 w 1043177"/>
                    <a:gd name="connsiteY1" fmla="*/ 30619 h 1499094"/>
                    <a:gd name="connsiteX2" fmla="*/ 1043177 w 1043177"/>
                    <a:gd name="connsiteY2" fmla="*/ 90747 h 1499094"/>
                    <a:gd name="connsiteX3" fmla="*/ 1043177 w 1043177"/>
                    <a:gd name="connsiteY3" fmla="*/ 1106973 h 1499094"/>
                    <a:gd name="connsiteX4" fmla="*/ 651056 w 1043177"/>
                    <a:gd name="connsiteY4" fmla="*/ 1499094 h 1499094"/>
                    <a:gd name="connsiteX5" fmla="*/ 68396 w 1043177"/>
                    <a:gd name="connsiteY5" fmla="*/ 1499094 h 1499094"/>
                    <a:gd name="connsiteX6" fmla="*/ 42672 w 1043177"/>
                    <a:gd name="connsiteY6" fmla="*/ 1464577 h 1499094"/>
                    <a:gd name="connsiteX7" fmla="*/ 27525 w 1043177"/>
                    <a:gd name="connsiteY7" fmla="*/ 1193287 h 1499094"/>
                    <a:gd name="connsiteX8" fmla="*/ 525412 w 1043177"/>
                    <a:gd name="connsiteY8" fmla="*/ 159700 h 1499094"/>
                    <a:gd name="connsiteX9" fmla="*/ 804072 w 1043177"/>
                    <a:gd name="connsiteY9" fmla="*/ 587 h 149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43177" h="1499094">
                      <a:moveTo>
                        <a:pt x="804072" y="587"/>
                      </a:moveTo>
                      <a:cubicBezTo>
                        <a:pt x="842490" y="2983"/>
                        <a:pt x="881286" y="12763"/>
                        <a:pt x="918353" y="30619"/>
                      </a:cubicBezTo>
                      <a:lnTo>
                        <a:pt x="1043177" y="90747"/>
                      </a:lnTo>
                      <a:lnTo>
                        <a:pt x="1043177" y="1106973"/>
                      </a:lnTo>
                      <a:cubicBezTo>
                        <a:pt x="1043177" y="1323535"/>
                        <a:pt x="867618" y="1499094"/>
                        <a:pt x="651056" y="1499094"/>
                      </a:cubicBezTo>
                      <a:lnTo>
                        <a:pt x="68396" y="1499094"/>
                      </a:lnTo>
                      <a:lnTo>
                        <a:pt x="42672" y="1464577"/>
                      </a:lnTo>
                      <a:cubicBezTo>
                        <a:pt x="-6371" y="1383740"/>
                        <a:pt x="-15441" y="1282483"/>
                        <a:pt x="27525" y="1193287"/>
                      </a:cubicBezTo>
                      <a:lnTo>
                        <a:pt x="525412" y="159700"/>
                      </a:lnTo>
                      <a:cubicBezTo>
                        <a:pt x="576971" y="52666"/>
                        <a:pt x="688819" y="-6601"/>
                        <a:pt x="804072" y="587"/>
                      </a:cubicBez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 w="6350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9B97DD0-97FC-33D1-FA0E-E1403AF7F624}"/>
                  </a:ext>
                </a:extLst>
              </p:cNvPr>
              <p:cNvSpPr txBox="1"/>
              <p:nvPr/>
            </p:nvSpPr>
            <p:spPr>
              <a:xfrm>
                <a:off x="570579" y="2555400"/>
                <a:ext cx="2264352" cy="322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spc="300" dirty="0">
                    <a:solidFill>
                      <a:srgbClr val="AD4F0F"/>
                    </a:solidFill>
                    <a:latin typeface="Abadi" panose="020B0604020104020204" pitchFamily="34" charset="0"/>
                  </a:rPr>
                  <a:t>Computer</a:t>
                </a:r>
                <a:endParaRPr lang="ko-KR" altLang="en-US" sz="1400" b="1" spc="300" dirty="0">
                  <a:solidFill>
                    <a:srgbClr val="AD4F0F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78707CFA-7997-92AB-E489-8A6480E4CD17}"/>
                  </a:ext>
                </a:extLst>
              </p:cNvPr>
              <p:cNvSpPr txBox="1"/>
              <p:nvPr/>
            </p:nvSpPr>
            <p:spPr>
              <a:xfrm>
                <a:off x="791463" y="3343775"/>
                <a:ext cx="2061064" cy="103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전달받은 물체까지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거리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회전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기울기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정보를 이용하여 </a:t>
                </a:r>
                <a:b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연산</a:t>
                </a:r>
              </a:p>
            </p:txBody>
          </p: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0E8DE90C-5357-4AAE-E64C-1A969CADD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42" y="3066044"/>
                <a:ext cx="173542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5" name="Picture 4" descr="게임 컨트롤러">
              <a:extLst>
                <a:ext uri="{FF2B5EF4-FFF2-40B4-BE49-F238E27FC236}">
                  <a16:creationId xmlns:a16="http://schemas.microsoft.com/office/drawing/2014/main" id="{2BC19C94-D511-576B-6EE6-F9A038486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6032" y="5523316"/>
              <a:ext cx="457074" cy="457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6678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8D74856E60DB941A165C6062E9183F1" ma:contentTypeVersion="15" ma:contentTypeDescription="새 문서를 만듭니다." ma:contentTypeScope="" ma:versionID="6f72bb4a167b43b2b16e85296ca7ab17">
  <xsd:schema xmlns:xsd="http://www.w3.org/2001/XMLSchema" xmlns:xs="http://www.w3.org/2001/XMLSchema" xmlns:p="http://schemas.microsoft.com/office/2006/metadata/properties" xmlns:ns2="a9761849-96e4-46ff-a6b9-98e19c4a69b0" xmlns:ns3="688c683f-e61a-4158-a9b6-4cf37e7d0d55" targetNamespace="http://schemas.microsoft.com/office/2006/metadata/properties" ma:root="true" ma:fieldsID="5122f63e0b31009bca7d655cee53f31c" ns2:_="" ns3:_="">
    <xsd:import namespace="a9761849-96e4-46ff-a6b9-98e19c4a69b0"/>
    <xsd:import namespace="688c683f-e61a-4158-a9b6-4cf37e7d0d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61849-96e4-46ff-a6b9-98e19c4a6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cdea3629-38d8-4e09-9237-b7a72321e5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8c683f-e61a-4158-a9b6-4cf37e7d0d5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03a4fe-1329-4a24-aa06-0239c3d708c3}" ma:internalName="TaxCatchAll" ma:showField="CatchAllData" ma:web="688c683f-e61a-4158-a9b6-4cf37e7d0d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9761849-96e4-46ff-a6b9-98e19c4a69b0">
      <Terms xmlns="http://schemas.microsoft.com/office/infopath/2007/PartnerControls"/>
    </lcf76f155ced4ddcb4097134ff3c332f>
    <TaxCatchAll xmlns="688c683f-e61a-4158-a9b6-4cf37e7d0d55" xsi:nil="true"/>
  </documentManagement>
</p:properties>
</file>

<file path=customXml/itemProps1.xml><?xml version="1.0" encoding="utf-8"?>
<ds:datastoreItem xmlns:ds="http://schemas.openxmlformats.org/officeDocument/2006/customXml" ds:itemID="{A163805C-70ED-4FF6-961B-83E220AF7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61849-96e4-46ff-a6b9-98e19c4a69b0"/>
    <ds:schemaRef ds:uri="688c683f-e61a-4158-a9b6-4cf37e7d0d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B4E572-A8DA-482A-A4AB-8E25D889AF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C36F1A-AC95-401C-A91F-776E0141F045}">
  <ds:schemaRefs>
    <ds:schemaRef ds:uri="http://schemas.microsoft.com/office/2006/metadata/properties"/>
    <ds:schemaRef ds:uri="http://schemas.microsoft.com/office/infopath/2007/PartnerControls"/>
    <ds:schemaRef ds:uri="a9761849-96e4-46ff-a6b9-98e19c4a69b0"/>
    <ds:schemaRef ds:uri="688c683f-e61a-4158-a9b6-4cf37e7d0d5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451</Words>
  <Application>Microsoft Office PowerPoint</Application>
  <PresentationFormat>와이드스크린</PresentationFormat>
  <Paragraphs>116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이동섭</dc:creator>
  <cp:lastModifiedBy>이동섭</cp:lastModifiedBy>
  <cp:revision>12</cp:revision>
  <dcterms:created xsi:type="dcterms:W3CDTF">2023-09-17T16:04:44Z</dcterms:created>
  <dcterms:modified xsi:type="dcterms:W3CDTF">2024-05-30T15:13:39Z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0x01010058D74856E60DB941A165C6062E9183F1</vt:lpwstr>
  </property>
  <property fmtid="{D5CDD505-2E9C-101B-9397-08002B2CF9AE}" pid="3" name="MediaServiceImageTags">
    <vt:lpwstr/>
  </property>
</Properties>
</file>